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8" r:id="rId3"/>
    <p:sldId id="259" r:id="rId4"/>
    <p:sldId id="264" r:id="rId5"/>
    <p:sldId id="281" r:id="rId6"/>
    <p:sldId id="265" r:id="rId7"/>
    <p:sldId id="291" r:id="rId8"/>
    <p:sldId id="298" r:id="rId9"/>
    <p:sldId id="299" r:id="rId10"/>
    <p:sldId id="300" r:id="rId11"/>
    <p:sldId id="301" r:id="rId12"/>
    <p:sldId id="261" r:id="rId13"/>
    <p:sldId id="297" r:id="rId14"/>
    <p:sldId id="296" r:id="rId15"/>
    <p:sldId id="260" r:id="rId16"/>
    <p:sldId id="290" r:id="rId17"/>
    <p:sldId id="270" r:id="rId18"/>
    <p:sldId id="272" r:id="rId19"/>
    <p:sldId id="262" r:id="rId20"/>
    <p:sldId id="292" r:id="rId21"/>
    <p:sldId id="273" r:id="rId22"/>
    <p:sldId id="274" r:id="rId23"/>
    <p:sldId id="275" r:id="rId24"/>
    <p:sldId id="278" r:id="rId25"/>
    <p:sldId id="285" r:id="rId26"/>
    <p:sldId id="286" r:id="rId27"/>
    <p:sldId id="287" r:id="rId28"/>
    <p:sldId id="282" r:id="rId29"/>
    <p:sldId id="284" r:id="rId30"/>
    <p:sldId id="283" r:id="rId31"/>
    <p:sldId id="293" r:id="rId32"/>
    <p:sldId id="28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FF"/>
    <a:srgbClr val="F5DEB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74E507-522D-4C5B-8399-EB54E2CC60E2}" v="3" dt="2022-11-04T01:36:31.3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869" autoAdjust="0"/>
    <p:restoredTop sz="94660"/>
  </p:normalViewPr>
  <p:slideViewPr>
    <p:cSldViewPr snapToGrid="0">
      <p:cViewPr varScale="1">
        <p:scale>
          <a:sx n="50" d="100"/>
          <a:sy n="50" d="100"/>
        </p:scale>
        <p:origin x="58" y="4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EAF049-FC61-49BA-8FD1-775A30F3303A}" type="datetimeFigureOut">
              <a:rPr lang="en-US" smtClean="0"/>
              <a:t>11/3/2022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39FFD2-8424-4C47-85F0-ACC5B2F6D75C}" type="slidenum">
              <a:rPr lang="en-US" smtClean="0"/>
              <a:t>‹#›</a:t>
            </a:fld>
            <a:endParaRPr lang="en-US"/>
          </a:p>
        </p:txBody>
      </p:sp>
    </p:spTree>
    <p:extLst>
      <p:ext uri="{BB962C8B-B14F-4D97-AF65-F5344CB8AC3E}">
        <p14:creationId xmlns:p14="http://schemas.microsoft.com/office/powerpoint/2010/main" val="692912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E39FFD2-8424-4C47-85F0-ACC5B2F6D75C}" type="slidenum">
              <a:rPr lang="en-US" smtClean="0"/>
              <a:t>8</a:t>
            </a:fld>
            <a:endParaRPr lang="en-US"/>
          </a:p>
        </p:txBody>
      </p:sp>
    </p:spTree>
    <p:extLst>
      <p:ext uri="{BB962C8B-B14F-4D97-AF65-F5344CB8AC3E}">
        <p14:creationId xmlns:p14="http://schemas.microsoft.com/office/powerpoint/2010/main" val="3733910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E39FFD2-8424-4C47-85F0-ACC5B2F6D75C}" type="slidenum">
              <a:rPr lang="en-US" smtClean="0"/>
              <a:t>13</a:t>
            </a:fld>
            <a:endParaRPr lang="en-US"/>
          </a:p>
        </p:txBody>
      </p:sp>
    </p:spTree>
    <p:extLst>
      <p:ext uri="{BB962C8B-B14F-4D97-AF65-F5344CB8AC3E}">
        <p14:creationId xmlns:p14="http://schemas.microsoft.com/office/powerpoint/2010/main" val="20688849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E39FFD2-8424-4C47-85F0-ACC5B2F6D75C}" type="slidenum">
              <a:rPr lang="en-US" smtClean="0"/>
              <a:t>15</a:t>
            </a:fld>
            <a:endParaRPr lang="en-US"/>
          </a:p>
        </p:txBody>
      </p:sp>
    </p:spTree>
    <p:extLst>
      <p:ext uri="{BB962C8B-B14F-4D97-AF65-F5344CB8AC3E}">
        <p14:creationId xmlns:p14="http://schemas.microsoft.com/office/powerpoint/2010/main" val="26579515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E39FFD2-8424-4C47-85F0-ACC5B2F6D75C}" type="slidenum">
              <a:rPr lang="en-US" smtClean="0"/>
              <a:t>16</a:t>
            </a:fld>
            <a:endParaRPr lang="en-US"/>
          </a:p>
        </p:txBody>
      </p:sp>
    </p:spTree>
    <p:extLst>
      <p:ext uri="{BB962C8B-B14F-4D97-AF65-F5344CB8AC3E}">
        <p14:creationId xmlns:p14="http://schemas.microsoft.com/office/powerpoint/2010/main" val="4039079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34B2B-76B7-6716-FEE5-73F0AF441C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256708-2BD1-BD0F-8417-E85AD1B1D8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E9D26D6-6535-DEEC-6964-44FAD884AA0D}"/>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5" name="Footer Placeholder 4">
            <a:extLst>
              <a:ext uri="{FF2B5EF4-FFF2-40B4-BE49-F238E27FC236}">
                <a16:creationId xmlns:a16="http://schemas.microsoft.com/office/drawing/2014/main" id="{0E7AA147-64A3-19BB-690B-966B64DEAB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F3288A-7C7C-7675-6762-CEC768A3C789}"/>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1757857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BF2B7-A193-E7F7-8504-6989466C70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1B8F9A2-39D6-E729-0450-553D753324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4FF140-5A20-1987-1753-D62C2843B2D7}"/>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5" name="Footer Placeholder 4">
            <a:extLst>
              <a:ext uri="{FF2B5EF4-FFF2-40B4-BE49-F238E27FC236}">
                <a16:creationId xmlns:a16="http://schemas.microsoft.com/office/drawing/2014/main" id="{81772786-2A40-91F5-C381-AF90CF21E9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15E5CB-3C26-D82D-BED4-FEF7F19C5162}"/>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1436364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BE2368-72C6-6267-4CF2-B87715C739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54F841-E09D-4BB5-5677-5BE91595548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9A585D-7819-10E3-C2FA-CDF141968EB0}"/>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5" name="Footer Placeholder 4">
            <a:extLst>
              <a:ext uri="{FF2B5EF4-FFF2-40B4-BE49-F238E27FC236}">
                <a16:creationId xmlns:a16="http://schemas.microsoft.com/office/drawing/2014/main" id="{4F2DC8FC-37FD-DB14-E818-7F1CB3A225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C3962E-1DD9-9FAB-2DC9-90F2EBA1E8D3}"/>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4087668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C11D9-3C99-0A81-3B9C-D189C9FD1A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F7D5E2-1A1B-A025-EB57-98AA78495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DB516A-4955-98DB-2058-DC60C3AC8845}"/>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5" name="Footer Placeholder 4">
            <a:extLst>
              <a:ext uri="{FF2B5EF4-FFF2-40B4-BE49-F238E27FC236}">
                <a16:creationId xmlns:a16="http://schemas.microsoft.com/office/drawing/2014/main" id="{86249FBA-0A6C-AA32-2B18-B4B39C9FCC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AAB976-EB8F-F3C8-CF6B-9C24874A60EB}"/>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34873839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F9B77-ACBB-C876-95C5-56521B0CB39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6BFFFE-3DBA-3B07-6B5A-FF792C0913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F42630C-9F02-F741-6FA1-0DE1F312618E}"/>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5" name="Footer Placeholder 4">
            <a:extLst>
              <a:ext uri="{FF2B5EF4-FFF2-40B4-BE49-F238E27FC236}">
                <a16:creationId xmlns:a16="http://schemas.microsoft.com/office/drawing/2014/main" id="{27AE9188-6E18-D699-D2D8-2BC9D0AD5B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973707-3EC2-9BCF-BA6E-F0682A4136F4}"/>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3320304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87333-68DB-F845-0672-4E0A1231E3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3FF5D1-A1EE-FC34-6865-414E1DD88B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4474D5B-CA4A-3A1A-8508-AB943AF931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9C6BA5-36EF-FB16-3AF5-66425525E31B}"/>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6" name="Footer Placeholder 5">
            <a:extLst>
              <a:ext uri="{FF2B5EF4-FFF2-40B4-BE49-F238E27FC236}">
                <a16:creationId xmlns:a16="http://schemas.microsoft.com/office/drawing/2014/main" id="{525AC028-C660-87E7-B3DA-CD03CABCC3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CC5C8C-BEA3-04C5-7416-4CD4EE7CEA34}"/>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3598863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3FFF9-E8E6-9491-0D6C-FBB002CA048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3E91B4-FE2F-9E73-8E9F-68C6B38393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5969EC-6C8A-A44F-DA98-7E908EF92A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3B081A-29C0-ADFC-C2CF-614236F6B9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4786CE5-26C4-585A-B3E8-17504967A38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732C70-DCDF-298A-2470-FC1E2C51E626}"/>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8" name="Footer Placeholder 7">
            <a:extLst>
              <a:ext uri="{FF2B5EF4-FFF2-40B4-BE49-F238E27FC236}">
                <a16:creationId xmlns:a16="http://schemas.microsoft.com/office/drawing/2014/main" id="{479555EB-16D2-0469-A0AE-4CD3497B31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B83B0B-BBA5-5787-AF14-74575593D0AF}"/>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2971339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89F37-2114-3805-A957-085FDC1315D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320BA5-F9C6-C440-BBFD-3E5B6E4F9EC0}"/>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4" name="Footer Placeholder 3">
            <a:extLst>
              <a:ext uri="{FF2B5EF4-FFF2-40B4-BE49-F238E27FC236}">
                <a16:creationId xmlns:a16="http://schemas.microsoft.com/office/drawing/2014/main" id="{C997A355-274F-7225-16C3-D06FFE75E7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F41792-9EC8-D026-D851-92F8303FCC71}"/>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672483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8C56B1-164F-E7AF-69F3-CF1C1C688DAA}"/>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3" name="Footer Placeholder 2">
            <a:extLst>
              <a:ext uri="{FF2B5EF4-FFF2-40B4-BE49-F238E27FC236}">
                <a16:creationId xmlns:a16="http://schemas.microsoft.com/office/drawing/2014/main" id="{A0E929F3-85BC-AC3C-B5EB-DFF439FEF4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748D40-EA15-8142-13D6-B960ECA3E545}"/>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481730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06FBC-D231-AA1E-EA98-72D6CDC197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736A2D-5E57-FA40-6EC9-0D6B1A4D6D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0E9D0EB-1A21-72F6-52A1-903526F9C9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C432FB-4100-733E-39A6-347006C0C8F2}"/>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6" name="Footer Placeholder 5">
            <a:extLst>
              <a:ext uri="{FF2B5EF4-FFF2-40B4-BE49-F238E27FC236}">
                <a16:creationId xmlns:a16="http://schemas.microsoft.com/office/drawing/2014/main" id="{9BA61BA6-A285-2D7E-8976-D6EFEAA3DD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8B2E76-94BC-3114-BF54-0F0205C6671E}"/>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3712887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3EEC5-465B-E381-C40E-DA9D883DEE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F26237B-03B6-C7ED-A410-AEF5624B99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8457EE-893B-A89E-FE43-44F9A56F42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FA03CD-1D5D-F9DF-3EDE-F92C26368626}"/>
              </a:ext>
            </a:extLst>
          </p:cNvPr>
          <p:cNvSpPr>
            <a:spLocks noGrp="1"/>
          </p:cNvSpPr>
          <p:nvPr>
            <p:ph type="dt" sz="half" idx="10"/>
          </p:nvPr>
        </p:nvSpPr>
        <p:spPr/>
        <p:txBody>
          <a:bodyPr/>
          <a:lstStyle/>
          <a:p>
            <a:fld id="{380B164D-DD7D-481E-AA0B-2836F3E73C07}" type="datetimeFigureOut">
              <a:rPr lang="en-US" smtClean="0"/>
              <a:t>11/3/2022</a:t>
            </a:fld>
            <a:endParaRPr lang="en-US"/>
          </a:p>
        </p:txBody>
      </p:sp>
      <p:sp>
        <p:nvSpPr>
          <p:cNvPr id="6" name="Footer Placeholder 5">
            <a:extLst>
              <a:ext uri="{FF2B5EF4-FFF2-40B4-BE49-F238E27FC236}">
                <a16:creationId xmlns:a16="http://schemas.microsoft.com/office/drawing/2014/main" id="{3B8F0E26-A3F2-0577-19CB-DDA3106798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F392C3-5172-FE42-646D-486F0AA4FE09}"/>
              </a:ext>
            </a:extLst>
          </p:cNvPr>
          <p:cNvSpPr>
            <a:spLocks noGrp="1"/>
          </p:cNvSpPr>
          <p:nvPr>
            <p:ph type="sldNum" sz="quarter" idx="12"/>
          </p:nvPr>
        </p:nvSpPr>
        <p:spPr/>
        <p:txBody>
          <a:bodyPr/>
          <a:lstStyle/>
          <a:p>
            <a:fld id="{2DC7877C-026D-4493-B151-A2C60F193DD2}" type="slidenum">
              <a:rPr lang="en-US" smtClean="0"/>
              <a:t>‹#›</a:t>
            </a:fld>
            <a:endParaRPr lang="en-US"/>
          </a:p>
        </p:txBody>
      </p:sp>
    </p:spTree>
    <p:extLst>
      <p:ext uri="{BB962C8B-B14F-4D97-AF65-F5344CB8AC3E}">
        <p14:creationId xmlns:p14="http://schemas.microsoft.com/office/powerpoint/2010/main" val="1059775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D43A82-CD71-06DC-739C-751D4269CC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7DE82F3-1B96-D134-ACB9-8CCADAEFCB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A84397-E2AB-3E7B-ADEE-87E2188D6D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0B164D-DD7D-481E-AA0B-2836F3E73C07}" type="datetimeFigureOut">
              <a:rPr lang="en-US" smtClean="0"/>
              <a:t>11/3/2022</a:t>
            </a:fld>
            <a:endParaRPr lang="en-US"/>
          </a:p>
        </p:txBody>
      </p:sp>
      <p:sp>
        <p:nvSpPr>
          <p:cNvPr id="5" name="Footer Placeholder 4">
            <a:extLst>
              <a:ext uri="{FF2B5EF4-FFF2-40B4-BE49-F238E27FC236}">
                <a16:creationId xmlns:a16="http://schemas.microsoft.com/office/drawing/2014/main" id="{2242A82C-2845-7E06-7B92-3A9AF48225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1615F3-2F5C-7E90-B5CD-EDC7DF08AD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C7877C-026D-4493-B151-A2C60F193DD2}" type="slidenum">
              <a:rPr lang="en-US" smtClean="0"/>
              <a:t>‹#›</a:t>
            </a:fld>
            <a:endParaRPr lang="en-US"/>
          </a:p>
        </p:txBody>
      </p:sp>
    </p:spTree>
    <p:extLst>
      <p:ext uri="{BB962C8B-B14F-4D97-AF65-F5344CB8AC3E}">
        <p14:creationId xmlns:p14="http://schemas.microsoft.com/office/powerpoint/2010/main" val="3287804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1.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1.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1.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C793E-CCD6-389A-AD8A-008AF80A1D2F}"/>
              </a:ext>
            </a:extLst>
          </p:cNvPr>
          <p:cNvSpPr>
            <a:spLocks noGrp="1"/>
          </p:cNvSpPr>
          <p:nvPr>
            <p:ph type="ctrTitle"/>
          </p:nvPr>
        </p:nvSpPr>
        <p:spPr/>
        <p:txBody>
          <a:bodyPr>
            <a:noAutofit/>
          </a:bodyPr>
          <a:lstStyle/>
          <a:p>
            <a:r>
              <a:rPr lang="en-US" sz="8800" b="1" dirty="0">
                <a:solidFill>
                  <a:srgbClr val="F5DEB3"/>
                </a:solidFill>
                <a:latin typeface="Times New Roman" panose="02020603050405020304" pitchFamily="18" charset="0"/>
                <a:cs typeface="Times New Roman" panose="02020603050405020304" pitchFamily="18" charset="0"/>
              </a:rPr>
              <a:t>Team </a:t>
            </a:r>
            <a:r>
              <a:rPr lang="en-US" sz="8800" b="1" dirty="0" err="1">
                <a:solidFill>
                  <a:srgbClr val="F5DEB3"/>
                </a:solidFill>
                <a:latin typeface="Times New Roman" panose="02020603050405020304" pitchFamily="18" charset="0"/>
                <a:cs typeface="Times New Roman" panose="02020603050405020304" pitchFamily="18" charset="0"/>
              </a:rPr>
              <a:t>WebPros</a:t>
            </a:r>
            <a:br>
              <a:rPr lang="en-US" sz="8800" b="1" dirty="0">
                <a:solidFill>
                  <a:srgbClr val="FFFF00"/>
                </a:solidFill>
              </a:rPr>
            </a:br>
            <a:endParaRPr lang="en-US" sz="8800" b="1" dirty="0">
              <a:solidFill>
                <a:srgbClr val="FFFF00"/>
              </a:solidFill>
            </a:endParaRPr>
          </a:p>
        </p:txBody>
      </p:sp>
      <p:sp>
        <p:nvSpPr>
          <p:cNvPr id="3" name="Subtitle 2">
            <a:extLst>
              <a:ext uri="{FF2B5EF4-FFF2-40B4-BE49-F238E27FC236}">
                <a16:creationId xmlns:a16="http://schemas.microsoft.com/office/drawing/2014/main" id="{6C29EF1A-7E27-1AB3-BD0C-801637AB4668}"/>
              </a:ext>
            </a:extLst>
          </p:cNvPr>
          <p:cNvSpPr>
            <a:spLocks noGrp="1"/>
          </p:cNvSpPr>
          <p:nvPr>
            <p:ph type="subTitle" idx="1"/>
          </p:nvPr>
        </p:nvSpPr>
        <p:spPr>
          <a:xfrm>
            <a:off x="1524000" y="2870200"/>
            <a:ext cx="9144000" cy="3475182"/>
          </a:xfrm>
        </p:spPr>
        <p:txBody>
          <a:bodyPr>
            <a:normAutofit/>
          </a:bodyPr>
          <a:lstStyle/>
          <a:p>
            <a:r>
              <a:rPr lang="en-US" sz="4400" dirty="0">
                <a:solidFill>
                  <a:schemeClr val="bg1"/>
                </a:solidFill>
                <a:latin typeface="Times New Roman" panose="02020603050405020304" pitchFamily="18" charset="0"/>
                <a:cs typeface="Times New Roman" panose="02020603050405020304" pitchFamily="18" charset="0"/>
              </a:rPr>
              <a:t>Web Programming 4370 group project</a:t>
            </a:r>
          </a:p>
          <a:p>
            <a:endParaRPr lang="en-US" dirty="0">
              <a:latin typeface="Times New Roman" panose="02020603050405020304" pitchFamily="18" charset="0"/>
              <a:cs typeface="Times New Roman" panose="02020603050405020304" pitchFamily="18" charset="0"/>
            </a:endParaRPr>
          </a:p>
          <a:p>
            <a:r>
              <a:rPr lang="en-US" sz="10000" b="1" dirty="0">
                <a:solidFill>
                  <a:srgbClr val="F5DEB3"/>
                </a:solidFill>
                <a:latin typeface="Times New Roman" panose="02020603050405020304" pitchFamily="18" charset="0"/>
                <a:cs typeface="Times New Roman" panose="02020603050405020304" pitchFamily="18" charset="0"/>
              </a:rPr>
              <a:t>Jeopardy</a:t>
            </a:r>
            <a:r>
              <a:rPr lang="en-US" sz="10000" dirty="0">
                <a:solidFill>
                  <a:srgbClr val="F5DEB3"/>
                </a:solidFill>
                <a:latin typeface="Times New Roman" panose="02020603050405020304" pitchFamily="18" charset="0"/>
                <a:cs typeface="Times New Roman" panose="02020603050405020304" pitchFamily="18" charset="0"/>
              </a:rPr>
              <a:t>!</a:t>
            </a:r>
          </a:p>
        </p:txBody>
      </p:sp>
      <p:pic>
        <p:nvPicPr>
          <p:cNvPr id="7" name="Audio 6">
            <a:hlinkClick r:id="" action="ppaction://media"/>
            <a:extLst>
              <a:ext uri="{FF2B5EF4-FFF2-40B4-BE49-F238E27FC236}">
                <a16:creationId xmlns:a16="http://schemas.microsoft.com/office/drawing/2014/main" id="{5567CD57-99A2-8240-CA70-0463D98D287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339861792"/>
      </p:ext>
    </p:extLst>
  </p:cSld>
  <p:clrMapOvr>
    <a:masterClrMapping/>
  </p:clrMapOvr>
  <mc:AlternateContent xmlns:mc="http://schemas.openxmlformats.org/markup-compatibility/2006" xmlns:p14="http://schemas.microsoft.com/office/powerpoint/2010/main">
    <mc:Choice Requires="p14">
      <p:transition spd="slow" p14:dur="2000" advTm="11719"/>
    </mc:Choice>
    <mc:Fallback xmlns="">
      <p:transition spd="slow" advTm="117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B4288B-CFBE-2D65-9DF5-BE37ED83C848}"/>
              </a:ext>
            </a:extLst>
          </p:cNvPr>
          <p:cNvSpPr txBox="1"/>
          <p:nvPr/>
        </p:nvSpPr>
        <p:spPr>
          <a:xfrm>
            <a:off x="0" y="0"/>
            <a:ext cx="12192000" cy="7294305"/>
          </a:xfrm>
          <a:prstGeom prst="rect">
            <a:avLst/>
          </a:prstGeom>
          <a:noFill/>
        </p:spPr>
        <p:txBody>
          <a:bodyPr wrap="square" rtlCol="0">
            <a:spAutoFit/>
          </a:bodyPr>
          <a:lstStyle/>
          <a:p>
            <a:r>
              <a:rPr lang="en-US" dirty="0"/>
              <a:t>&lt;</a:t>
            </a:r>
            <a:r>
              <a:rPr lang="en-US" dirty="0" err="1"/>
              <a:t>ul</a:t>
            </a:r>
            <a:r>
              <a:rPr lang="en-US" dirty="0"/>
              <a:t> style="list-style: none;"&gt;</a:t>
            </a:r>
          </a:p>
          <a:p>
            <a:r>
              <a:rPr lang="en-US" dirty="0"/>
              <a:t>					&lt;li&gt;&lt;a </a:t>
            </a:r>
            <a:r>
              <a:rPr lang="en-US" dirty="0" err="1"/>
              <a:t>href</a:t>
            </a:r>
            <a:r>
              <a:rPr lang="en-US" dirty="0"/>
              <a:t>="</a:t>
            </a:r>
            <a:r>
              <a:rPr lang="en-US" dirty="0" err="1"/>
              <a:t>welcome.php</a:t>
            </a:r>
            <a:r>
              <a:rPr lang="en-US" dirty="0"/>
              <a:t>"&gt;Home&lt;/a&gt;&lt;/li&gt;</a:t>
            </a:r>
          </a:p>
          <a:p>
            <a:r>
              <a:rPr lang="en-US" dirty="0"/>
              <a:t>					&lt;li&gt; &lt;a </a:t>
            </a:r>
            <a:r>
              <a:rPr lang="en-US" dirty="0" err="1"/>
              <a:t>href</a:t>
            </a:r>
            <a:r>
              <a:rPr lang="en-US" dirty="0"/>
              <a:t>="</a:t>
            </a:r>
            <a:r>
              <a:rPr lang="en-US" dirty="0" err="1"/>
              <a:t>jeopardy_board.php</a:t>
            </a:r>
            <a:r>
              <a:rPr lang="en-US" dirty="0"/>
              <a:t>"&gt;Game&lt;/a&gt;&lt;/li&gt;</a:t>
            </a:r>
          </a:p>
          <a:p>
            <a:r>
              <a:rPr lang="en-US" dirty="0"/>
              <a:t>				&lt;/</a:t>
            </a:r>
            <a:r>
              <a:rPr lang="en-US" dirty="0" err="1"/>
              <a:t>ul</a:t>
            </a:r>
            <a:r>
              <a:rPr lang="en-US" dirty="0"/>
              <a:t>&gt;</a:t>
            </a:r>
          </a:p>
          <a:p>
            <a:r>
              <a:rPr lang="en-US" dirty="0"/>
              <a:t>			&lt;/div&gt;</a:t>
            </a:r>
          </a:p>
          <a:p>
            <a:r>
              <a:rPr lang="en-US" dirty="0"/>
              <a:t>		&lt;/div&gt;</a:t>
            </a:r>
          </a:p>
          <a:p>
            <a:r>
              <a:rPr lang="en-US" dirty="0"/>
              <a:t>		&lt;div class="content"&gt;</a:t>
            </a:r>
          </a:p>
          <a:p>
            <a:r>
              <a:rPr lang="en-US" dirty="0"/>
              <a:t>			&lt;h1&gt; Welcome &lt;</a:t>
            </a:r>
            <a:r>
              <a:rPr lang="en-US" dirty="0" err="1"/>
              <a:t>br</a:t>
            </a:r>
            <a:r>
              <a:rPr lang="en-US" dirty="0"/>
              <a:t>&gt;&lt;span&gt; To The &lt;/span&gt; &lt;</a:t>
            </a:r>
            <a:r>
              <a:rPr lang="en-US" dirty="0" err="1"/>
              <a:t>br</a:t>
            </a:r>
            <a:r>
              <a:rPr lang="en-US" dirty="0"/>
              <a:t>&gt;Game Of&lt;/h1&gt;</a:t>
            </a:r>
          </a:p>
          <a:p>
            <a:r>
              <a:rPr lang="en-US" dirty="0"/>
              <a:t>			&lt;div class="form"&gt;</a:t>
            </a:r>
          </a:p>
          <a:p>
            <a:r>
              <a:rPr lang="en-US" dirty="0"/>
              <a:t>				&lt;h2&gt;Login Here&lt;/h2&gt;</a:t>
            </a:r>
          </a:p>
          <a:p>
            <a:r>
              <a:rPr lang="en-US" dirty="0"/>
              <a:t>				&lt;form action="</a:t>
            </a:r>
            <a:r>
              <a:rPr lang="en-US" dirty="0" err="1"/>
              <a:t>welcome.php</a:t>
            </a:r>
            <a:r>
              <a:rPr lang="en-US" dirty="0"/>
              <a:t>" method="POST"&gt;</a:t>
            </a:r>
          </a:p>
          <a:p>
            <a:r>
              <a:rPr lang="en-US" dirty="0"/>
              <a:t>					&lt;label for="username"&gt;&lt;/label&gt;</a:t>
            </a:r>
          </a:p>
          <a:p>
            <a:r>
              <a:rPr lang="en-US" dirty="0"/>
              <a:t>					&lt;input type="text" name="username" placeholder="Enter username here" id="username" </a:t>
            </a:r>
            <a:r>
              <a:rPr lang="en-US" dirty="0" err="1"/>
              <a:t>maxlength</a:t>
            </a:r>
            <a:r>
              <a:rPr lang="en-US" dirty="0"/>
              <a:t>="16" required&gt;</a:t>
            </a:r>
          </a:p>
          <a:p>
            <a:r>
              <a:rPr lang="en-US" dirty="0"/>
              <a:t>					&lt;p class="form-element"&gt;Username&lt;</a:t>
            </a:r>
            <a:r>
              <a:rPr lang="en-US" dirty="0" err="1"/>
              <a:t>br</a:t>
            </a:r>
            <a:r>
              <a:rPr lang="en-US" dirty="0"/>
              <a:t>&gt;(Enter any 16 characters)&lt;/p&gt;</a:t>
            </a:r>
          </a:p>
          <a:p>
            <a:r>
              <a:rPr lang="en-US" dirty="0"/>
              <a:t>					&lt;label for="password"&gt;&lt;/label&gt;</a:t>
            </a:r>
          </a:p>
          <a:p>
            <a:r>
              <a:rPr lang="en-US" dirty="0"/>
              <a:t>					&lt;input type="password" placeholder="Enter Password Here" name="password" id="password" </a:t>
            </a:r>
            <a:r>
              <a:rPr lang="en-US" dirty="0" err="1"/>
              <a:t>maxlength</a:t>
            </a:r>
            <a:r>
              <a:rPr lang="en-US" dirty="0"/>
              <a:t>="16" required&gt;</a:t>
            </a:r>
          </a:p>
          <a:p>
            <a:r>
              <a:rPr lang="en-US" dirty="0"/>
              <a:t>					&lt;p class="form-element"&gt;Password&lt;</a:t>
            </a:r>
            <a:r>
              <a:rPr lang="en-US" dirty="0" err="1"/>
              <a:t>br</a:t>
            </a:r>
            <a:r>
              <a:rPr lang="en-US" dirty="0"/>
              <a:t>&gt;(Enter any 16 characters)&lt;/p&gt;</a:t>
            </a:r>
          </a:p>
          <a:p>
            <a:r>
              <a:rPr lang="en-US" dirty="0"/>
              <a:t>					&lt;input type="submit" class="</a:t>
            </a:r>
            <a:r>
              <a:rPr lang="en-US" dirty="0" err="1"/>
              <a:t>btnn</a:t>
            </a:r>
            <a:r>
              <a:rPr lang="en-US" dirty="0"/>
              <a:t>" value="login"&gt;</a:t>
            </a:r>
          </a:p>
          <a:p>
            <a:endParaRPr lang="en-US" dirty="0"/>
          </a:p>
          <a:p>
            <a:r>
              <a:rPr lang="en-US" dirty="0"/>
              <a:t>					&lt;?</a:t>
            </a:r>
            <a:r>
              <a:rPr lang="en-US" dirty="0" err="1"/>
              <a:t>php</a:t>
            </a:r>
            <a:endParaRPr lang="en-US" dirty="0"/>
          </a:p>
          <a:p>
            <a:r>
              <a:rPr lang="en-US" dirty="0"/>
              <a:t>						if($</a:t>
            </a:r>
            <a:r>
              <a:rPr lang="en-US" dirty="0" err="1"/>
              <a:t>dont_show_error</a:t>
            </a:r>
            <a:r>
              <a:rPr lang="en-US" dirty="0"/>
              <a:t> == false){</a:t>
            </a:r>
          </a:p>
          <a:p>
            <a:r>
              <a:rPr lang="en-US" dirty="0"/>
              <a:t>							echo "&lt;p class='</a:t>
            </a:r>
            <a:r>
              <a:rPr lang="en-US" dirty="0" err="1"/>
              <a:t>errormessage</a:t>
            </a:r>
            <a:r>
              <a:rPr lang="en-US" dirty="0"/>
              <a:t>'&gt; Invalid credentials&lt;/p&gt;";</a:t>
            </a:r>
          </a:p>
          <a:p>
            <a:r>
              <a:rPr lang="en-US" dirty="0"/>
              <a:t>						}</a:t>
            </a:r>
          </a:p>
          <a:p>
            <a:r>
              <a:rPr lang="en-US" dirty="0"/>
              <a:t>			</a:t>
            </a:r>
          </a:p>
        </p:txBody>
      </p:sp>
      <p:pic>
        <p:nvPicPr>
          <p:cNvPr id="15" name="Audio 14">
            <a:hlinkClick r:id="" action="ppaction://media"/>
            <a:extLst>
              <a:ext uri="{FF2B5EF4-FFF2-40B4-BE49-F238E27FC236}">
                <a16:creationId xmlns:a16="http://schemas.microsoft.com/office/drawing/2014/main" id="{09182F32-3C8F-B864-029A-E8BF022DDB0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4129857723"/>
      </p:ext>
    </p:extLst>
  </p:cSld>
  <p:clrMapOvr>
    <a:masterClrMapping/>
  </p:clrMapOvr>
  <mc:AlternateContent xmlns:mc="http://schemas.openxmlformats.org/markup-compatibility/2006" xmlns:p14="http://schemas.microsoft.com/office/powerpoint/2010/main">
    <mc:Choice Requires="p14">
      <p:transition spd="slow" p14:dur="2000" advTm="14935"/>
    </mc:Choice>
    <mc:Fallback xmlns="">
      <p:transition spd="slow" advTm="14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09D6BD-FCCC-2BC7-5963-DBCDB27FD29A}"/>
              </a:ext>
            </a:extLst>
          </p:cNvPr>
          <p:cNvSpPr txBox="1"/>
          <p:nvPr/>
        </p:nvSpPr>
        <p:spPr>
          <a:xfrm>
            <a:off x="0" y="0"/>
            <a:ext cx="12192000" cy="4801314"/>
          </a:xfrm>
          <a:prstGeom prst="rect">
            <a:avLst/>
          </a:prstGeom>
          <a:noFill/>
        </p:spPr>
        <p:txBody>
          <a:bodyPr wrap="square" rtlCol="0">
            <a:spAutoFit/>
          </a:bodyPr>
          <a:lstStyle/>
          <a:p>
            <a:r>
              <a:rPr lang="en-US" dirty="0"/>
              <a:t>		?&gt;</a:t>
            </a:r>
          </a:p>
          <a:p>
            <a:r>
              <a:rPr lang="en-US" dirty="0"/>
              <a:t>				&lt;/form&gt;&lt;</a:t>
            </a:r>
            <a:r>
              <a:rPr lang="en-US" dirty="0" err="1"/>
              <a:t>br</a:t>
            </a:r>
            <a:r>
              <a:rPr lang="en-US" dirty="0"/>
              <a:t>&gt;</a:t>
            </a:r>
          </a:p>
          <a:p>
            <a:r>
              <a:rPr lang="en-US" dirty="0"/>
              <a:t>				&lt;p class="link"&gt;Don't have an account?&lt;</a:t>
            </a:r>
            <a:r>
              <a:rPr lang="en-US" dirty="0" err="1"/>
              <a:t>br</a:t>
            </a:r>
            <a:r>
              <a:rPr lang="en-US" dirty="0"/>
              <a:t>&gt;</a:t>
            </a:r>
          </a:p>
          <a:p>
            <a:r>
              <a:rPr lang="en-US" dirty="0"/>
              <a:t>					&lt;a </a:t>
            </a:r>
            <a:r>
              <a:rPr lang="en-US" dirty="0" err="1"/>
              <a:t>href</a:t>
            </a:r>
            <a:r>
              <a:rPr lang="en-US" dirty="0"/>
              <a:t>="</a:t>
            </a:r>
            <a:r>
              <a:rPr lang="en-US" dirty="0" err="1"/>
              <a:t>signup.php</a:t>
            </a:r>
            <a:r>
              <a:rPr lang="en-US" dirty="0"/>
              <a:t>"&gt;Sign up Here&lt;/a&gt;</a:t>
            </a:r>
          </a:p>
          <a:p>
            <a:r>
              <a:rPr lang="en-US" dirty="0"/>
              <a:t>				&lt;/p&gt;</a:t>
            </a:r>
          </a:p>
          <a:p>
            <a:r>
              <a:rPr lang="en-US" dirty="0"/>
              <a:t>			&lt;/div&gt;</a:t>
            </a:r>
          </a:p>
          <a:p>
            <a:r>
              <a:rPr lang="en-US" dirty="0"/>
              <a:t>		&lt;/div&gt;</a:t>
            </a:r>
          </a:p>
          <a:p>
            <a:endParaRPr lang="en-US" dirty="0"/>
          </a:p>
          <a:p>
            <a:r>
              <a:rPr lang="en-US" dirty="0"/>
              <a:t>		&lt;div class="cookies-card"&gt;</a:t>
            </a:r>
          </a:p>
          <a:p>
            <a:r>
              <a:rPr lang="en-US" dirty="0"/>
              <a:t>			&lt;p class="title"&gt;cookie content&lt;/p&gt;</a:t>
            </a:r>
          </a:p>
          <a:p>
            <a:r>
              <a:rPr lang="en-US" dirty="0"/>
              <a:t>			&lt;p class="info"&gt;By using this website, you automatically accept that we use cookies. &lt;a </a:t>
            </a:r>
            <a:r>
              <a:rPr lang="en-US" dirty="0" err="1"/>
              <a:t>href</a:t>
            </a:r>
            <a:r>
              <a:rPr lang="en-US" dirty="0"/>
              <a:t>="#"&gt;Dismiss&lt;/a&gt;&lt;/p&gt;</a:t>
            </a:r>
          </a:p>
          <a:p>
            <a:r>
              <a:rPr lang="en-US" dirty="0"/>
              <a:t>		&lt;/div&gt;</a:t>
            </a:r>
          </a:p>
          <a:p>
            <a:r>
              <a:rPr lang="en-US" dirty="0"/>
              <a:t>&lt;/body&gt;</a:t>
            </a:r>
          </a:p>
          <a:p>
            <a:endParaRPr lang="en-US" dirty="0"/>
          </a:p>
          <a:p>
            <a:r>
              <a:rPr lang="en-US" dirty="0"/>
              <a:t>&lt;/html&gt;</a:t>
            </a:r>
          </a:p>
          <a:p>
            <a:endParaRPr lang="en-US" dirty="0"/>
          </a:p>
        </p:txBody>
      </p:sp>
      <p:pic>
        <p:nvPicPr>
          <p:cNvPr id="22" name="Audio 21">
            <a:hlinkClick r:id="" action="ppaction://media"/>
            <a:extLst>
              <a:ext uri="{FF2B5EF4-FFF2-40B4-BE49-F238E27FC236}">
                <a16:creationId xmlns:a16="http://schemas.microsoft.com/office/drawing/2014/main" id="{FFB572F6-3FFE-2706-07EC-D5D90F3E5B7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4089389927"/>
      </p:ext>
    </p:extLst>
  </p:cSld>
  <p:clrMapOvr>
    <a:masterClrMapping/>
  </p:clrMapOvr>
  <mc:AlternateContent xmlns:mc="http://schemas.openxmlformats.org/markup-compatibility/2006" xmlns:p14="http://schemas.microsoft.com/office/powerpoint/2010/main">
    <mc:Choice Requires="p14">
      <p:transition spd="slow" p14:dur="2000" advTm="17840"/>
    </mc:Choice>
    <mc:Fallback xmlns="">
      <p:transition spd="slow" advTm="17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3D3B11-AA31-8355-9512-BFAF5EC47937}"/>
              </a:ext>
            </a:extLst>
          </p:cNvPr>
          <p:cNvSpPr txBox="1"/>
          <p:nvPr/>
        </p:nvSpPr>
        <p:spPr>
          <a:xfrm>
            <a:off x="2232660" y="2096512"/>
            <a:ext cx="7726680" cy="3046988"/>
          </a:xfrm>
          <a:prstGeom prst="rect">
            <a:avLst/>
          </a:prstGeom>
          <a:noFill/>
        </p:spPr>
        <p:txBody>
          <a:bodyPr wrap="square" rtlCol="0">
            <a:spAutoFit/>
          </a:bodyPr>
          <a:lstStyle/>
          <a:p>
            <a:pPr algn="ctr"/>
            <a:r>
              <a:rPr lang="en-US" sz="9600" b="1" dirty="0">
                <a:solidFill>
                  <a:srgbClr val="F5DEB3"/>
                </a:solidFill>
                <a:latin typeface="Times New Roman" panose="02020603050405020304" pitchFamily="18" charset="0"/>
                <a:cs typeface="Times New Roman" panose="02020603050405020304" pitchFamily="18" charset="0"/>
              </a:rPr>
              <a:t>Data Base Connections</a:t>
            </a:r>
          </a:p>
        </p:txBody>
      </p:sp>
      <p:pic>
        <p:nvPicPr>
          <p:cNvPr id="17" name="Audio 16">
            <a:hlinkClick r:id="" action="ppaction://media"/>
            <a:extLst>
              <a:ext uri="{FF2B5EF4-FFF2-40B4-BE49-F238E27FC236}">
                <a16:creationId xmlns:a16="http://schemas.microsoft.com/office/drawing/2014/main" id="{413D678E-BCAD-09BF-470B-B52C27E9D56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143752635"/>
      </p:ext>
    </p:extLst>
  </p:cSld>
  <p:clrMapOvr>
    <a:masterClrMapping/>
  </p:clrMapOvr>
  <mc:AlternateContent xmlns:mc="http://schemas.openxmlformats.org/markup-compatibility/2006" xmlns:p14="http://schemas.microsoft.com/office/powerpoint/2010/main">
    <mc:Choice Requires="p14">
      <p:transition spd="slow" p14:dur="2000" advTm="5956"/>
    </mc:Choice>
    <mc:Fallback xmlns="">
      <p:transition spd="slow" advTm="5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6B8853-724A-EB02-B59D-A39F47D92A09}"/>
              </a:ext>
            </a:extLst>
          </p:cNvPr>
          <p:cNvSpPr txBox="1"/>
          <p:nvPr/>
        </p:nvSpPr>
        <p:spPr>
          <a:xfrm>
            <a:off x="243840" y="58846"/>
            <a:ext cx="11704320" cy="6740307"/>
          </a:xfrm>
          <a:prstGeom prst="rect">
            <a:avLst/>
          </a:prstGeom>
          <a:noFill/>
        </p:spPr>
        <p:txBody>
          <a:bodyPr wrap="square" rtlCol="0">
            <a:spAutoFit/>
          </a:bodyPr>
          <a:lstStyle/>
          <a:p>
            <a:r>
              <a:rPr lang="en-US" sz="1600" dirty="0"/>
              <a:t>&lt;?</a:t>
            </a:r>
            <a:r>
              <a:rPr lang="en-US" sz="1600" dirty="0" err="1"/>
              <a:t>php</a:t>
            </a:r>
            <a:endParaRPr lang="en-US" sz="1600" dirty="0"/>
          </a:p>
          <a:p>
            <a:r>
              <a:rPr lang="en-US" sz="1600" dirty="0"/>
              <a:t> </a:t>
            </a:r>
          </a:p>
          <a:p>
            <a:r>
              <a:rPr lang="en-US" sz="1600" dirty="0"/>
              <a:t>    $username = "root";</a:t>
            </a:r>
          </a:p>
          <a:p>
            <a:r>
              <a:rPr lang="en-US" sz="1600" dirty="0"/>
              <a:t>    $password ="";</a:t>
            </a:r>
          </a:p>
          <a:p>
            <a:r>
              <a:rPr lang="en-US" sz="1600" dirty="0"/>
              <a:t>    $server= "localhost";</a:t>
            </a:r>
          </a:p>
          <a:p>
            <a:r>
              <a:rPr lang="en-US" sz="1600" dirty="0"/>
              <a:t>    </a:t>
            </a:r>
          </a:p>
          <a:p>
            <a:r>
              <a:rPr lang="en-US" sz="1600" dirty="0"/>
              <a:t>    $conn = </a:t>
            </a:r>
            <a:r>
              <a:rPr lang="en-US" sz="1600" dirty="0" err="1"/>
              <a:t>mysqli_connect</a:t>
            </a:r>
            <a:r>
              <a:rPr lang="en-US" sz="1600" dirty="0"/>
              <a:t>($server, $username, $password);</a:t>
            </a:r>
          </a:p>
          <a:p>
            <a:endParaRPr lang="en-US" sz="1600" dirty="0"/>
          </a:p>
          <a:p>
            <a:r>
              <a:rPr lang="en-US" sz="1600" dirty="0"/>
              <a:t>    if(!$conn){</a:t>
            </a:r>
          </a:p>
          <a:p>
            <a:r>
              <a:rPr lang="en-US" sz="1600" dirty="0"/>
              <a:t>        die("Could not connect to server " . </a:t>
            </a:r>
            <a:r>
              <a:rPr lang="en-US" sz="1600" dirty="0" err="1"/>
              <a:t>mysqli_connect_error</a:t>
            </a:r>
            <a:r>
              <a:rPr lang="en-US" sz="1600" dirty="0"/>
              <a:t>());</a:t>
            </a:r>
          </a:p>
          <a:p>
            <a:r>
              <a:rPr lang="en-US" sz="1600" dirty="0"/>
              <a:t>    }</a:t>
            </a:r>
          </a:p>
          <a:p>
            <a:endParaRPr lang="en-US" sz="1600" dirty="0"/>
          </a:p>
          <a:p>
            <a:r>
              <a:rPr lang="en-US" sz="1600" dirty="0"/>
              <a:t>    $</a:t>
            </a:r>
            <a:r>
              <a:rPr lang="en-US" sz="1600" dirty="0" err="1"/>
              <a:t>sql</a:t>
            </a:r>
            <a:r>
              <a:rPr lang="en-US" sz="1600" dirty="0"/>
              <a:t> = "CREATE DATABASE IF NOT EXISTS `demo-registration`";</a:t>
            </a:r>
          </a:p>
          <a:p>
            <a:r>
              <a:rPr lang="en-US" sz="1600" dirty="0"/>
              <a:t>    </a:t>
            </a:r>
            <a:r>
              <a:rPr lang="en-US" sz="1600" dirty="0" err="1"/>
              <a:t>mysqli_query</a:t>
            </a:r>
            <a:r>
              <a:rPr lang="en-US" sz="1600" dirty="0"/>
              <a:t>($conn, $</a:t>
            </a:r>
            <a:r>
              <a:rPr lang="en-US" sz="1600" dirty="0" err="1"/>
              <a:t>sql</a:t>
            </a:r>
            <a:r>
              <a:rPr lang="en-US" sz="1600" dirty="0"/>
              <a:t>);</a:t>
            </a:r>
          </a:p>
          <a:p>
            <a:endParaRPr lang="en-US" sz="1600" dirty="0"/>
          </a:p>
          <a:p>
            <a:r>
              <a:rPr lang="en-US" sz="1600" dirty="0"/>
              <a:t>    $</a:t>
            </a:r>
            <a:r>
              <a:rPr lang="en-US" sz="1600" dirty="0" err="1"/>
              <a:t>sql</a:t>
            </a:r>
            <a:r>
              <a:rPr lang="en-US" sz="1600" dirty="0"/>
              <a:t> = "CREATE TABLE IF NOT EXISTS `demo-</a:t>
            </a:r>
            <a:r>
              <a:rPr lang="en-US" sz="1600" dirty="0" err="1"/>
              <a:t>registration`.`credentials</a:t>
            </a:r>
            <a:r>
              <a:rPr lang="en-US" sz="1600" dirty="0"/>
              <a:t>` (`id` INT NOT NULL AUTO_INCREMENT , `username` VARCHAR(16) NOT NULL , `password` VARCHAR(255) NOT NULL , `date` DATETIME NOT NULL DEFAULT CURRENT_TIMESTAMP , PRIMARY KEY (`id`)) ENGINE = </a:t>
            </a:r>
            <a:r>
              <a:rPr lang="en-US" sz="1600" dirty="0" err="1"/>
              <a:t>InnoDB</a:t>
            </a:r>
            <a:r>
              <a:rPr lang="en-US" sz="1600" dirty="0"/>
              <a:t>;";</a:t>
            </a:r>
          </a:p>
          <a:p>
            <a:r>
              <a:rPr lang="en-US" sz="1600" dirty="0"/>
              <a:t>    </a:t>
            </a:r>
            <a:r>
              <a:rPr lang="en-US" sz="1600" dirty="0" err="1"/>
              <a:t>mysqli_query</a:t>
            </a:r>
            <a:r>
              <a:rPr lang="en-US" sz="1600" dirty="0"/>
              <a:t>($conn, $</a:t>
            </a:r>
            <a:r>
              <a:rPr lang="en-US" sz="1600" dirty="0" err="1"/>
              <a:t>sql</a:t>
            </a:r>
            <a:r>
              <a:rPr lang="en-US" sz="1600" dirty="0"/>
              <a:t>);</a:t>
            </a:r>
          </a:p>
          <a:p>
            <a:endParaRPr lang="en-US" sz="1600" dirty="0"/>
          </a:p>
          <a:p>
            <a:r>
              <a:rPr lang="en-US" sz="1600" dirty="0"/>
              <a:t>    $</a:t>
            </a:r>
            <a:r>
              <a:rPr lang="en-US" sz="1600" dirty="0" err="1"/>
              <a:t>sql</a:t>
            </a:r>
            <a:r>
              <a:rPr lang="en-US" sz="1600" dirty="0"/>
              <a:t> = "ALTER TABLE `demo-</a:t>
            </a:r>
            <a:r>
              <a:rPr lang="en-US" sz="1600" dirty="0" err="1"/>
              <a:t>registration`.`credentials</a:t>
            </a:r>
            <a:r>
              <a:rPr lang="en-US" sz="1600" dirty="0"/>
              <a:t>` ADD UNIQUE(`username`)";</a:t>
            </a:r>
          </a:p>
          <a:p>
            <a:r>
              <a:rPr lang="en-US" sz="1600" dirty="0"/>
              <a:t>    </a:t>
            </a:r>
            <a:r>
              <a:rPr lang="en-US" sz="1600" dirty="0" err="1"/>
              <a:t>mysqli_query</a:t>
            </a:r>
            <a:r>
              <a:rPr lang="en-US" sz="1600" dirty="0"/>
              <a:t>($conn, $</a:t>
            </a:r>
            <a:r>
              <a:rPr lang="en-US" sz="1600" dirty="0" err="1"/>
              <a:t>sql</a:t>
            </a:r>
            <a:r>
              <a:rPr lang="en-US" sz="1600" dirty="0"/>
              <a:t>);</a:t>
            </a:r>
          </a:p>
          <a:p>
            <a:r>
              <a:rPr lang="en-US" sz="1600" dirty="0"/>
              <a:t>    </a:t>
            </a:r>
          </a:p>
          <a:p>
            <a:r>
              <a:rPr lang="en-US" sz="1600" dirty="0"/>
              <a:t>    $</a:t>
            </a:r>
            <a:r>
              <a:rPr lang="en-US" sz="1600" dirty="0" err="1"/>
              <a:t>sql</a:t>
            </a:r>
            <a:r>
              <a:rPr lang="en-US" sz="1600" dirty="0"/>
              <a:t> = "CREATE TABLE IF NOT EXISTS `demo-registration`.`</a:t>
            </a:r>
            <a:r>
              <a:rPr lang="en-US" sz="1600" dirty="0" err="1"/>
              <a:t>user_points</a:t>
            </a:r>
            <a:r>
              <a:rPr lang="en-US" sz="1600" dirty="0"/>
              <a:t>` (`id` INT NOT NULL AUTO_INCREMENT , `username` VARCHAR(16) NOT NULL , `score` INT NOT NULL , PRIMARY KEY (`id`)) ENGINE = </a:t>
            </a:r>
            <a:r>
              <a:rPr lang="en-US" sz="1600" dirty="0" err="1"/>
              <a:t>InnoDB</a:t>
            </a:r>
            <a:r>
              <a:rPr lang="en-US" sz="1600" dirty="0"/>
              <a:t>;";</a:t>
            </a:r>
          </a:p>
          <a:p>
            <a:r>
              <a:rPr lang="en-US" sz="1600" dirty="0"/>
              <a:t>    </a:t>
            </a:r>
            <a:r>
              <a:rPr lang="en-US" sz="1600" dirty="0" err="1"/>
              <a:t>mysqli_query</a:t>
            </a:r>
            <a:r>
              <a:rPr lang="en-US" sz="1600" dirty="0"/>
              <a:t>($conn, $</a:t>
            </a:r>
            <a:r>
              <a:rPr lang="en-US" sz="1600" dirty="0" err="1"/>
              <a:t>sql</a:t>
            </a:r>
            <a:r>
              <a:rPr lang="en-US" sz="1600" dirty="0"/>
              <a:t>);</a:t>
            </a:r>
          </a:p>
          <a:p>
            <a:r>
              <a:rPr lang="en-US" sz="1600" dirty="0"/>
              <a:t>?&gt;</a:t>
            </a:r>
          </a:p>
        </p:txBody>
      </p:sp>
      <p:pic>
        <p:nvPicPr>
          <p:cNvPr id="25" name="Audio 24">
            <a:hlinkClick r:id="" action="ppaction://media"/>
            <a:extLst>
              <a:ext uri="{FF2B5EF4-FFF2-40B4-BE49-F238E27FC236}">
                <a16:creationId xmlns:a16="http://schemas.microsoft.com/office/drawing/2014/main" id="{47EBED5B-03E3-D0AD-EA51-C38708EF29D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122958410"/>
      </p:ext>
    </p:extLst>
  </p:cSld>
  <p:clrMapOvr>
    <a:masterClrMapping/>
  </p:clrMapOvr>
  <mc:AlternateContent xmlns:mc="http://schemas.openxmlformats.org/markup-compatibility/2006" xmlns:p14="http://schemas.microsoft.com/office/powerpoint/2010/main">
    <mc:Choice Requires="p14">
      <p:transition spd="slow" p14:dur="2000" advTm="17860"/>
    </mc:Choice>
    <mc:Fallback xmlns="">
      <p:transition spd="slow" advTm="17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3D3B11-AA31-8355-9512-BFAF5EC47937}"/>
              </a:ext>
            </a:extLst>
          </p:cNvPr>
          <p:cNvSpPr txBox="1"/>
          <p:nvPr/>
        </p:nvSpPr>
        <p:spPr>
          <a:xfrm>
            <a:off x="2729808" y="2644170"/>
            <a:ext cx="10363200" cy="1569660"/>
          </a:xfrm>
          <a:prstGeom prst="rect">
            <a:avLst/>
          </a:prstGeom>
          <a:noFill/>
        </p:spPr>
        <p:txBody>
          <a:bodyPr wrap="square" rtlCol="0">
            <a:spAutoFit/>
          </a:bodyPr>
          <a:lstStyle/>
          <a:p>
            <a:r>
              <a:rPr lang="en-US" sz="9600" b="1" dirty="0">
                <a:solidFill>
                  <a:srgbClr val="F5DEB3"/>
                </a:solidFill>
                <a:latin typeface="Times New Roman" panose="02020603050405020304" pitchFamily="18" charset="0"/>
                <a:cs typeface="Times New Roman" panose="02020603050405020304" pitchFamily="18" charset="0"/>
              </a:rPr>
              <a:t>Game Board</a:t>
            </a:r>
          </a:p>
        </p:txBody>
      </p:sp>
      <p:pic>
        <p:nvPicPr>
          <p:cNvPr id="16" name="Audio 15">
            <a:hlinkClick r:id="" action="ppaction://media"/>
            <a:extLst>
              <a:ext uri="{FF2B5EF4-FFF2-40B4-BE49-F238E27FC236}">
                <a16:creationId xmlns:a16="http://schemas.microsoft.com/office/drawing/2014/main" id="{99481199-3E52-FA68-2ADA-E283F8106E8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861125974"/>
      </p:ext>
    </p:extLst>
  </p:cSld>
  <p:clrMapOvr>
    <a:masterClrMapping/>
  </p:clrMapOvr>
  <mc:AlternateContent xmlns:mc="http://schemas.openxmlformats.org/markup-compatibility/2006" xmlns:p14="http://schemas.microsoft.com/office/powerpoint/2010/main">
    <mc:Choice Requires="p14">
      <p:transition spd="slow" p14:dur="2000" advTm="3899"/>
    </mc:Choice>
    <mc:Fallback xmlns="">
      <p:transition spd="slow" advTm="38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pic>
        <p:nvPicPr>
          <p:cNvPr id="5" name="Picture 4" descr="A screenshot of a computer&#10;&#10;Description automatically generated with medium confidence">
            <a:extLst>
              <a:ext uri="{FF2B5EF4-FFF2-40B4-BE49-F238E27FC236}">
                <a16:creationId xmlns:a16="http://schemas.microsoft.com/office/drawing/2014/main" id="{D9E4E221-B9DF-73D5-7065-472130D4CD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76" y="1"/>
            <a:ext cx="12194976" cy="6856326"/>
          </a:xfrm>
          <a:prstGeom prst="rect">
            <a:avLst/>
          </a:prstGeom>
        </p:spPr>
      </p:pic>
      <p:pic>
        <p:nvPicPr>
          <p:cNvPr id="12" name="Audio 11">
            <a:hlinkClick r:id="" action="ppaction://media"/>
            <a:extLst>
              <a:ext uri="{FF2B5EF4-FFF2-40B4-BE49-F238E27FC236}">
                <a16:creationId xmlns:a16="http://schemas.microsoft.com/office/drawing/2014/main" id="{3E122583-8923-663D-544A-BD123195921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760908704"/>
      </p:ext>
    </p:extLst>
  </p:cSld>
  <p:clrMapOvr>
    <a:masterClrMapping/>
  </p:clrMapOvr>
  <mc:AlternateContent xmlns:mc="http://schemas.openxmlformats.org/markup-compatibility/2006" xmlns:p14="http://schemas.microsoft.com/office/powerpoint/2010/main">
    <mc:Choice Requires="p14">
      <p:transition spd="slow" p14:dur="2000" advTm="36553"/>
    </mc:Choice>
    <mc:Fallback xmlns="">
      <p:transition spd="slow" advTm="36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30B8DF-88CB-17B7-FD63-2C0C8EEB88A0}"/>
              </a:ext>
            </a:extLst>
          </p:cNvPr>
          <p:cNvSpPr txBox="1"/>
          <p:nvPr/>
        </p:nvSpPr>
        <p:spPr>
          <a:xfrm>
            <a:off x="579120" y="1706880"/>
            <a:ext cx="10942320" cy="2616101"/>
          </a:xfrm>
          <a:prstGeom prst="rect">
            <a:avLst/>
          </a:prstGeom>
          <a:noFill/>
        </p:spPr>
        <p:txBody>
          <a:bodyPr wrap="square" rtlCol="0">
            <a:spAutoFit/>
          </a:bodyPr>
          <a:lstStyle/>
          <a:p>
            <a:r>
              <a:rPr lang="en-US" sz="3200" dirty="0">
                <a:solidFill>
                  <a:srgbClr val="FFFFFF"/>
                </a:solidFill>
                <a:latin typeface="Times New Roman" panose="02020603050405020304" pitchFamily="18" charset="0"/>
                <a:cs typeface="Times New Roman" panose="02020603050405020304" pitchFamily="18" charset="0"/>
              </a:rPr>
              <a:t>The Board supports 6 categories with 5 questions each at varying levels of difficulty and reward if correct or penalty if incorrect.  It has many features with interactive buttons and transformations. Also links to the Leader Board and Logout pages.</a:t>
            </a:r>
          </a:p>
          <a:p>
            <a:endParaRPr lang="en-US" dirty="0"/>
          </a:p>
          <a:p>
            <a:endParaRPr lang="en-US" dirty="0"/>
          </a:p>
        </p:txBody>
      </p:sp>
      <p:pic>
        <p:nvPicPr>
          <p:cNvPr id="10" name="Audio 9">
            <a:hlinkClick r:id="" action="ppaction://media"/>
            <a:extLst>
              <a:ext uri="{FF2B5EF4-FFF2-40B4-BE49-F238E27FC236}">
                <a16:creationId xmlns:a16="http://schemas.microsoft.com/office/drawing/2014/main" id="{0CFF014B-6FAF-9A91-E451-A42D97D06F6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132182240"/>
      </p:ext>
    </p:extLst>
  </p:cSld>
  <p:clrMapOvr>
    <a:masterClrMapping/>
  </p:clrMapOvr>
  <mc:AlternateContent xmlns:mc="http://schemas.openxmlformats.org/markup-compatibility/2006" xmlns:p14="http://schemas.microsoft.com/office/powerpoint/2010/main">
    <mc:Choice Requires="p14">
      <p:transition spd="slow" p14:dur="2000" advTm="20043"/>
    </mc:Choice>
    <mc:Fallback xmlns="">
      <p:transition spd="slow" advTm="20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59E9C3D-D397-2F28-12E1-29487BAAE351}"/>
              </a:ext>
            </a:extLst>
          </p:cNvPr>
          <p:cNvSpPr txBox="1"/>
          <p:nvPr/>
        </p:nvSpPr>
        <p:spPr>
          <a:xfrm>
            <a:off x="487680" y="1"/>
            <a:ext cx="11430000" cy="7294305"/>
          </a:xfrm>
          <a:prstGeom prst="rect">
            <a:avLst/>
          </a:prstGeom>
          <a:noFill/>
        </p:spPr>
        <p:txBody>
          <a:bodyPr wrap="square">
            <a:spAutoFit/>
          </a:bodyPr>
          <a:lstStyle/>
          <a:p>
            <a:r>
              <a:rPr lang="en-US" dirty="0"/>
              <a:t>&lt;!DOCTYPE html&gt;</a:t>
            </a:r>
          </a:p>
          <a:p>
            <a:r>
              <a:rPr lang="en-US" dirty="0"/>
              <a:t>&lt;html lang="</a:t>
            </a:r>
            <a:r>
              <a:rPr lang="en-US" dirty="0" err="1"/>
              <a:t>en</a:t>
            </a:r>
            <a:r>
              <a:rPr lang="en-US" dirty="0"/>
              <a:t>"&gt;</a:t>
            </a:r>
          </a:p>
          <a:p>
            <a:endParaRPr lang="en-US" dirty="0"/>
          </a:p>
          <a:p>
            <a:r>
              <a:rPr lang="en-US" dirty="0"/>
              <a:t>&lt;head&gt;</a:t>
            </a:r>
          </a:p>
          <a:p>
            <a:r>
              <a:rPr lang="en-US" dirty="0"/>
              <a:t>    &lt;meta charset="UTF-8"&gt;</a:t>
            </a:r>
          </a:p>
          <a:p>
            <a:r>
              <a:rPr lang="en-US" dirty="0"/>
              <a:t>    &lt;meta http-</a:t>
            </a:r>
            <a:r>
              <a:rPr lang="en-US" dirty="0" err="1"/>
              <a:t>equiv</a:t>
            </a:r>
            <a:r>
              <a:rPr lang="en-US" dirty="0"/>
              <a:t>="X-UA-Compatible" content="IE=edge"&gt;</a:t>
            </a:r>
          </a:p>
          <a:p>
            <a:r>
              <a:rPr lang="en-US" dirty="0"/>
              <a:t>    &lt;meta name="viewport" content="width=device-width, initial-scale=1.0"&gt;</a:t>
            </a:r>
          </a:p>
          <a:p>
            <a:r>
              <a:rPr lang="en-US" dirty="0"/>
              <a:t>    &lt;title&gt;Jeopardy!&lt;/title&gt;</a:t>
            </a:r>
          </a:p>
          <a:p>
            <a:r>
              <a:rPr lang="en-US" dirty="0"/>
              <a:t>    &lt;link </a:t>
            </a:r>
            <a:r>
              <a:rPr lang="en-US" dirty="0" err="1"/>
              <a:t>rel</a:t>
            </a:r>
            <a:r>
              <a:rPr lang="en-US" dirty="0"/>
              <a:t>="stylesheet" </a:t>
            </a:r>
            <a:r>
              <a:rPr lang="en-US" dirty="0" err="1"/>
              <a:t>href</a:t>
            </a:r>
            <a:r>
              <a:rPr lang="en-US" dirty="0"/>
              <a:t>="jeopardy_boardStyle.css"&gt;</a:t>
            </a:r>
          </a:p>
          <a:p>
            <a:endParaRPr lang="en-US" dirty="0"/>
          </a:p>
          <a:p>
            <a:r>
              <a:rPr lang="en-US" dirty="0"/>
              <a:t>&lt;body&gt;</a:t>
            </a:r>
          </a:p>
          <a:p>
            <a:endParaRPr lang="en-US" dirty="0"/>
          </a:p>
          <a:p>
            <a:r>
              <a:rPr lang="en-US" dirty="0"/>
              <a:t>&lt;table CELLSPACING=8&gt;</a:t>
            </a:r>
          </a:p>
          <a:p>
            <a:r>
              <a:rPr lang="en-US" dirty="0"/>
              <a:t>    &lt;caption&gt;</a:t>
            </a:r>
          </a:p>
          <a:p>
            <a:r>
              <a:rPr lang="en-US" dirty="0"/>
              <a:t>        &lt;h1 id="cap-style"&gt;JEOPARDY!&lt;/h1&gt;</a:t>
            </a:r>
          </a:p>
          <a:p>
            <a:r>
              <a:rPr lang="en-US" dirty="0"/>
              <a:t>    &lt;/caption&gt;</a:t>
            </a:r>
          </a:p>
          <a:p>
            <a:endParaRPr lang="en-US" dirty="0"/>
          </a:p>
          <a:p>
            <a:r>
              <a:rPr lang="en-US" dirty="0"/>
              <a:t>    &lt;tr&gt;</a:t>
            </a:r>
          </a:p>
          <a:p>
            <a:r>
              <a:rPr lang="en-US" dirty="0"/>
              <a:t>        &lt;</a:t>
            </a:r>
            <a:r>
              <a:rPr lang="en-US" dirty="0" err="1"/>
              <a:t>th</a:t>
            </a:r>
            <a:r>
              <a:rPr lang="en-US" dirty="0"/>
              <a:t>&gt;Soccer&lt;/</a:t>
            </a:r>
            <a:r>
              <a:rPr lang="en-US" dirty="0" err="1"/>
              <a:t>th</a:t>
            </a:r>
            <a:r>
              <a:rPr lang="en-US" dirty="0"/>
              <a:t>&gt;</a:t>
            </a:r>
          </a:p>
          <a:p>
            <a:r>
              <a:rPr lang="en-US" dirty="0"/>
              <a:t>        &lt;</a:t>
            </a:r>
            <a:r>
              <a:rPr lang="en-US" dirty="0" err="1"/>
              <a:t>th</a:t>
            </a:r>
            <a:r>
              <a:rPr lang="en-US" dirty="0"/>
              <a:t>&gt;Nature&lt;/</a:t>
            </a:r>
            <a:r>
              <a:rPr lang="en-US" dirty="0" err="1"/>
              <a:t>th</a:t>
            </a:r>
            <a:r>
              <a:rPr lang="en-US" dirty="0"/>
              <a:t>&gt;</a:t>
            </a:r>
          </a:p>
          <a:p>
            <a:r>
              <a:rPr lang="en-US" dirty="0"/>
              <a:t>        &lt;</a:t>
            </a:r>
            <a:r>
              <a:rPr lang="en-US" dirty="0" err="1"/>
              <a:t>th</a:t>
            </a:r>
            <a:r>
              <a:rPr lang="en-US" dirty="0"/>
              <a:t>&gt;Marvel&lt;/</a:t>
            </a:r>
            <a:r>
              <a:rPr lang="en-US" dirty="0" err="1"/>
              <a:t>th</a:t>
            </a:r>
            <a:r>
              <a:rPr lang="en-US" dirty="0"/>
              <a:t>&gt;</a:t>
            </a:r>
          </a:p>
          <a:p>
            <a:r>
              <a:rPr lang="en-US" dirty="0"/>
              <a:t>        &lt;</a:t>
            </a:r>
            <a:r>
              <a:rPr lang="en-US" dirty="0" err="1"/>
              <a:t>th</a:t>
            </a:r>
            <a:r>
              <a:rPr lang="en-US" dirty="0"/>
              <a:t>&gt;Superheroes&lt;/</a:t>
            </a:r>
            <a:r>
              <a:rPr lang="en-US" dirty="0" err="1"/>
              <a:t>th</a:t>
            </a:r>
            <a:r>
              <a:rPr lang="en-US" dirty="0"/>
              <a:t>&gt;</a:t>
            </a:r>
          </a:p>
          <a:p>
            <a:r>
              <a:rPr lang="en-US" dirty="0"/>
              <a:t>        &lt;</a:t>
            </a:r>
            <a:r>
              <a:rPr lang="en-US" dirty="0" err="1"/>
              <a:t>th</a:t>
            </a:r>
            <a:r>
              <a:rPr lang="en-US" dirty="0"/>
              <a:t>&gt;DC&lt;/</a:t>
            </a:r>
            <a:r>
              <a:rPr lang="en-US" dirty="0" err="1"/>
              <a:t>th</a:t>
            </a:r>
            <a:r>
              <a:rPr lang="en-US" dirty="0"/>
              <a:t>&gt;</a:t>
            </a:r>
          </a:p>
          <a:p>
            <a:r>
              <a:rPr lang="en-US" dirty="0"/>
              <a:t>        &lt;</a:t>
            </a:r>
            <a:r>
              <a:rPr lang="en-US" dirty="0" err="1"/>
              <a:t>th</a:t>
            </a:r>
            <a:r>
              <a:rPr lang="en-US" dirty="0"/>
              <a:t>&gt;Computer Science&lt;/</a:t>
            </a:r>
            <a:r>
              <a:rPr lang="en-US" dirty="0" err="1"/>
              <a:t>th</a:t>
            </a:r>
            <a:r>
              <a:rPr lang="en-US" dirty="0"/>
              <a:t>&gt;</a:t>
            </a:r>
          </a:p>
          <a:p>
            <a:r>
              <a:rPr lang="en-US" dirty="0"/>
              <a:t>    &lt;/tr&gt;</a:t>
            </a:r>
          </a:p>
        </p:txBody>
      </p:sp>
      <p:pic>
        <p:nvPicPr>
          <p:cNvPr id="11" name="Audio 10">
            <a:hlinkClick r:id="" action="ppaction://media"/>
            <a:extLst>
              <a:ext uri="{FF2B5EF4-FFF2-40B4-BE49-F238E27FC236}">
                <a16:creationId xmlns:a16="http://schemas.microsoft.com/office/drawing/2014/main" id="{C204EB30-532F-6BD5-F129-B77BC237FEC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048057756"/>
      </p:ext>
    </p:extLst>
  </p:cSld>
  <p:clrMapOvr>
    <a:masterClrMapping/>
  </p:clrMapOvr>
  <mc:AlternateContent xmlns:mc="http://schemas.openxmlformats.org/markup-compatibility/2006" xmlns:p14="http://schemas.microsoft.com/office/powerpoint/2010/main">
    <mc:Choice Requires="p14">
      <p:transition spd="slow" p14:dur="2000" advTm="19033"/>
    </mc:Choice>
    <mc:Fallback xmlns="">
      <p:transition spd="slow" advTm="190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8BEA4C4-1917-C27E-E5A7-CD0D817B601F}"/>
              </a:ext>
            </a:extLst>
          </p:cNvPr>
          <p:cNvSpPr txBox="1"/>
          <p:nvPr/>
        </p:nvSpPr>
        <p:spPr>
          <a:xfrm>
            <a:off x="213360" y="365760"/>
            <a:ext cx="12192000" cy="6463308"/>
          </a:xfrm>
          <a:prstGeom prst="rect">
            <a:avLst/>
          </a:prstGeom>
          <a:noFill/>
        </p:spPr>
        <p:txBody>
          <a:bodyPr wrap="square">
            <a:spAutoFit/>
          </a:bodyPr>
          <a:lstStyle/>
          <a:p>
            <a:r>
              <a:rPr lang="en-US" dirty="0"/>
              <a:t> &lt;td class="button"&gt;&lt;a </a:t>
            </a:r>
            <a:r>
              <a:rPr lang="en-US" dirty="0" err="1"/>
              <a:t>href</a:t>
            </a:r>
            <a:r>
              <a:rPr lang="en-US" dirty="0"/>
              <a:t>="cs_300.php"&gt;$300&lt;/a&gt;&lt;/td&gt;</a:t>
            </a:r>
          </a:p>
          <a:p>
            <a:r>
              <a:rPr lang="en-US" dirty="0"/>
              <a:t>    &lt;/tr&gt;</a:t>
            </a:r>
          </a:p>
          <a:p>
            <a:endParaRPr lang="en-US" dirty="0"/>
          </a:p>
          <a:p>
            <a:r>
              <a:rPr lang="en-US" dirty="0"/>
              <a:t>    &lt;tr&gt;</a:t>
            </a:r>
          </a:p>
          <a:p>
            <a:r>
              <a:rPr lang="en-US" dirty="0"/>
              <a:t>        &lt;td class="button"&gt;&lt;a </a:t>
            </a:r>
            <a:r>
              <a:rPr lang="en-US" dirty="0" err="1"/>
              <a:t>href</a:t>
            </a:r>
            <a:r>
              <a:rPr lang="en-US" dirty="0"/>
              <a:t>="soccer_400.php"&gt;$400&lt;/a&gt;&lt;/td&gt;</a:t>
            </a:r>
          </a:p>
          <a:p>
            <a:r>
              <a:rPr lang="en-US" dirty="0"/>
              <a:t>        &lt;td class="button"&gt;&lt;a </a:t>
            </a:r>
            <a:r>
              <a:rPr lang="en-US" dirty="0" err="1"/>
              <a:t>href</a:t>
            </a:r>
            <a:r>
              <a:rPr lang="en-US" dirty="0"/>
              <a:t>="nature_400.php"&gt;$400&lt;/a&gt;&lt;/td&gt;</a:t>
            </a:r>
          </a:p>
          <a:p>
            <a:r>
              <a:rPr lang="en-US" dirty="0"/>
              <a:t>        &lt;td class="button"&gt;&lt;a </a:t>
            </a:r>
            <a:r>
              <a:rPr lang="en-US" dirty="0" err="1"/>
              <a:t>href</a:t>
            </a:r>
            <a:r>
              <a:rPr lang="en-US" dirty="0"/>
              <a:t>="marvel_400.php"&gt;$400&lt;/a&gt;&lt;/td&gt;</a:t>
            </a:r>
          </a:p>
          <a:p>
            <a:r>
              <a:rPr lang="en-US" dirty="0"/>
              <a:t>        &lt;td class="button"&gt;&lt;a </a:t>
            </a:r>
            <a:r>
              <a:rPr lang="en-US" dirty="0" err="1"/>
              <a:t>href</a:t>
            </a:r>
            <a:r>
              <a:rPr lang="en-US" dirty="0"/>
              <a:t>="Superheroes_400.php"&gt;$400&lt;/a&gt;&lt;/td&gt;</a:t>
            </a:r>
          </a:p>
          <a:p>
            <a:r>
              <a:rPr lang="en-US" dirty="0"/>
              <a:t>        &lt;td class="button"&gt;&lt;a </a:t>
            </a:r>
            <a:r>
              <a:rPr lang="en-US" dirty="0" err="1"/>
              <a:t>href</a:t>
            </a:r>
            <a:r>
              <a:rPr lang="en-US" dirty="0"/>
              <a:t>="DC_400.php"&gt;$400&lt;/a&gt;&lt;/td&gt;</a:t>
            </a:r>
          </a:p>
          <a:p>
            <a:r>
              <a:rPr lang="en-US" dirty="0"/>
              <a:t>        &lt;td class="button"&gt;&lt;a </a:t>
            </a:r>
            <a:r>
              <a:rPr lang="en-US" dirty="0" err="1"/>
              <a:t>href</a:t>
            </a:r>
            <a:r>
              <a:rPr lang="en-US" dirty="0"/>
              <a:t>="cs_400.php"&gt;$400&lt;/a&gt;&lt;/td&gt;</a:t>
            </a:r>
          </a:p>
          <a:p>
            <a:r>
              <a:rPr lang="en-US" dirty="0"/>
              <a:t>    &lt;/tr&gt;</a:t>
            </a:r>
          </a:p>
          <a:p>
            <a:endParaRPr lang="en-US" dirty="0"/>
          </a:p>
          <a:p>
            <a:r>
              <a:rPr lang="en-US" dirty="0"/>
              <a:t>    &lt;tr&gt;</a:t>
            </a:r>
          </a:p>
          <a:p>
            <a:r>
              <a:rPr lang="en-US" dirty="0"/>
              <a:t>        &lt;td class="button"&gt;&lt;a </a:t>
            </a:r>
            <a:r>
              <a:rPr lang="en-US" dirty="0" err="1"/>
              <a:t>href</a:t>
            </a:r>
            <a:r>
              <a:rPr lang="en-US" dirty="0"/>
              <a:t>="soccer_500.php"&gt;$500&lt;/a&gt;&lt;/td&gt;</a:t>
            </a:r>
          </a:p>
          <a:p>
            <a:r>
              <a:rPr lang="en-US" dirty="0"/>
              <a:t>        &lt;td class="button"&gt;&lt;a </a:t>
            </a:r>
            <a:r>
              <a:rPr lang="en-US" dirty="0" err="1"/>
              <a:t>href</a:t>
            </a:r>
            <a:r>
              <a:rPr lang="en-US" dirty="0"/>
              <a:t>="nature_500.php"&gt;$500&lt;/a&gt;&lt;/td&gt;</a:t>
            </a:r>
          </a:p>
          <a:p>
            <a:r>
              <a:rPr lang="en-US" dirty="0"/>
              <a:t>        &lt;td class="button"&gt;&lt;a </a:t>
            </a:r>
            <a:r>
              <a:rPr lang="en-US" dirty="0" err="1"/>
              <a:t>href</a:t>
            </a:r>
            <a:r>
              <a:rPr lang="en-US" dirty="0"/>
              <a:t>="marvel_500.php"&gt;$500&lt;/a&gt;&lt;/td&gt;</a:t>
            </a:r>
          </a:p>
          <a:p>
            <a:r>
              <a:rPr lang="en-US" dirty="0"/>
              <a:t>        &lt;td class="button"&gt;&lt;a </a:t>
            </a:r>
            <a:r>
              <a:rPr lang="en-US" dirty="0" err="1"/>
              <a:t>href</a:t>
            </a:r>
            <a:r>
              <a:rPr lang="en-US" dirty="0"/>
              <a:t>="Superheroes_500.php"&gt;$500&lt;/a&gt;&lt;/td&gt;</a:t>
            </a:r>
          </a:p>
          <a:p>
            <a:r>
              <a:rPr lang="en-US" dirty="0"/>
              <a:t>        &lt;td class="button"&gt;&lt;a </a:t>
            </a:r>
            <a:r>
              <a:rPr lang="en-US" dirty="0" err="1"/>
              <a:t>href</a:t>
            </a:r>
            <a:r>
              <a:rPr lang="en-US" dirty="0"/>
              <a:t>="DC_500.php"&gt;$500&lt;/a&gt;&lt;/td&gt;</a:t>
            </a:r>
          </a:p>
          <a:p>
            <a:r>
              <a:rPr lang="en-US" dirty="0"/>
              <a:t>        &lt;td class="button"&gt;&lt;a </a:t>
            </a:r>
            <a:r>
              <a:rPr lang="en-US" dirty="0" err="1"/>
              <a:t>href</a:t>
            </a:r>
            <a:r>
              <a:rPr lang="en-US" dirty="0"/>
              <a:t>="cs_500.php"&gt;$500&lt;/a&gt;&lt;/td&gt;</a:t>
            </a:r>
          </a:p>
          <a:p>
            <a:r>
              <a:rPr lang="en-US" dirty="0"/>
              <a:t>    &lt;/tr&gt;</a:t>
            </a:r>
          </a:p>
          <a:p>
            <a:r>
              <a:rPr lang="en-US" dirty="0"/>
              <a:t>&lt;/body&gt;</a:t>
            </a:r>
          </a:p>
          <a:p>
            <a:endParaRPr lang="en-US" dirty="0"/>
          </a:p>
          <a:p>
            <a:r>
              <a:rPr lang="en-US" dirty="0"/>
              <a:t>&lt;/html&gt;</a:t>
            </a:r>
          </a:p>
        </p:txBody>
      </p:sp>
      <p:pic>
        <p:nvPicPr>
          <p:cNvPr id="6" name="Audio 5">
            <a:hlinkClick r:id="" action="ppaction://media"/>
            <a:extLst>
              <a:ext uri="{FF2B5EF4-FFF2-40B4-BE49-F238E27FC236}">
                <a16:creationId xmlns:a16="http://schemas.microsoft.com/office/drawing/2014/main" id="{273F52F2-72AC-E9F4-CB75-D530BB67714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53216145"/>
      </p:ext>
    </p:extLst>
  </p:cSld>
  <p:clrMapOvr>
    <a:masterClrMapping/>
  </p:clrMapOvr>
  <mc:AlternateContent xmlns:mc="http://schemas.openxmlformats.org/markup-compatibility/2006" xmlns:p14="http://schemas.microsoft.com/office/powerpoint/2010/main">
    <mc:Choice Requires="p14">
      <p:transition spd="slow" p14:dur="2000" advTm="8571"/>
    </mc:Choice>
    <mc:Fallback xmlns="">
      <p:transition spd="slow" advTm="85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256A0-0300-0FC2-691A-E684A97F007C}"/>
              </a:ext>
            </a:extLst>
          </p:cNvPr>
          <p:cNvSpPr>
            <a:spLocks noGrp="1"/>
          </p:cNvSpPr>
          <p:nvPr>
            <p:ph type="ctrTitle"/>
          </p:nvPr>
        </p:nvSpPr>
        <p:spPr>
          <a:xfrm>
            <a:off x="1524000" y="1884363"/>
            <a:ext cx="9144000" cy="2387600"/>
          </a:xfrm>
        </p:spPr>
        <p:txBody>
          <a:bodyPr>
            <a:normAutofit/>
          </a:bodyPr>
          <a:lstStyle/>
          <a:p>
            <a:r>
              <a:rPr lang="en-US" sz="9600" b="1" dirty="0">
                <a:solidFill>
                  <a:srgbClr val="F5DEB3"/>
                </a:solidFill>
                <a:latin typeface="Times New Roman" panose="02020603050405020304" pitchFamily="18" charset="0"/>
                <a:cs typeface="Times New Roman" panose="02020603050405020304" pitchFamily="18" charset="0"/>
              </a:rPr>
              <a:t>Sign Up Page</a:t>
            </a:r>
            <a:endParaRPr lang="en-US" sz="9600" dirty="0"/>
          </a:p>
        </p:txBody>
      </p:sp>
      <p:pic>
        <p:nvPicPr>
          <p:cNvPr id="7" name="Audio 6">
            <a:hlinkClick r:id="" action="ppaction://media"/>
            <a:extLst>
              <a:ext uri="{FF2B5EF4-FFF2-40B4-BE49-F238E27FC236}">
                <a16:creationId xmlns:a16="http://schemas.microsoft.com/office/drawing/2014/main" id="{254E09CD-B412-9CC0-05BC-9540BA9027D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581856602"/>
      </p:ext>
    </p:extLst>
  </p:cSld>
  <p:clrMapOvr>
    <a:masterClrMapping/>
  </p:clrMapOvr>
  <mc:AlternateContent xmlns:mc="http://schemas.openxmlformats.org/markup-compatibility/2006" xmlns:p14="http://schemas.microsoft.com/office/powerpoint/2010/main">
    <mc:Choice Requires="p14">
      <p:transition spd="slow" p14:dur="2000" advTm="4487"/>
    </mc:Choice>
    <mc:Fallback xmlns="">
      <p:transition spd="slow" advTm="4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04ACE-0185-E588-68EE-38756B47FFF8}"/>
              </a:ext>
            </a:extLst>
          </p:cNvPr>
          <p:cNvSpPr>
            <a:spLocks noGrp="1"/>
          </p:cNvSpPr>
          <p:nvPr>
            <p:ph type="title"/>
          </p:nvPr>
        </p:nvSpPr>
        <p:spPr>
          <a:xfrm>
            <a:off x="0" y="365125"/>
            <a:ext cx="12192000" cy="1325563"/>
          </a:xfrm>
        </p:spPr>
        <p:txBody>
          <a:bodyPr>
            <a:normAutofit/>
          </a:bodyPr>
          <a:lstStyle/>
          <a:p>
            <a:pPr algn="ctr"/>
            <a:r>
              <a:rPr lang="en-US" sz="7200" b="1" dirty="0">
                <a:solidFill>
                  <a:srgbClr val="F5DEB3"/>
                </a:solidFill>
                <a:latin typeface="Times New Roman" panose="02020603050405020304" pitchFamily="18" charset="0"/>
                <a:cs typeface="Times New Roman" panose="02020603050405020304" pitchFamily="18" charset="0"/>
              </a:rPr>
              <a:t>Jeopardy!</a:t>
            </a:r>
          </a:p>
        </p:txBody>
      </p:sp>
      <p:sp>
        <p:nvSpPr>
          <p:cNvPr id="3" name="Content Placeholder 2">
            <a:extLst>
              <a:ext uri="{FF2B5EF4-FFF2-40B4-BE49-F238E27FC236}">
                <a16:creationId xmlns:a16="http://schemas.microsoft.com/office/drawing/2014/main" id="{1CF2F580-CF49-8FFA-CFD7-EA6962AF3893}"/>
              </a:ext>
            </a:extLst>
          </p:cNvPr>
          <p:cNvSpPr>
            <a:spLocks noGrp="1"/>
          </p:cNvSpPr>
          <p:nvPr>
            <p:ph idx="1"/>
          </p:nvPr>
        </p:nvSpPr>
        <p:spPr/>
        <p:txBody>
          <a:bodyPr/>
          <a:lstStyle/>
          <a:p>
            <a:pPr marL="0" indent="0">
              <a:buNone/>
            </a:pPr>
            <a:r>
              <a:rPr lang="en-US" dirty="0">
                <a:solidFill>
                  <a:schemeClr val="bg1"/>
                </a:solidFill>
                <a:latin typeface="Times New Roman" panose="02020603050405020304" pitchFamily="18" charset="0"/>
                <a:cs typeface="Times New Roman" panose="02020603050405020304" pitchFamily="18" charset="0"/>
              </a:rPr>
              <a:t>For our group project we made a Jeopardy style game to play online.</a:t>
            </a:r>
          </a:p>
        </p:txBody>
      </p:sp>
      <p:sp>
        <p:nvSpPr>
          <p:cNvPr id="5" name="TextBox 4">
            <a:extLst>
              <a:ext uri="{FF2B5EF4-FFF2-40B4-BE49-F238E27FC236}">
                <a16:creationId xmlns:a16="http://schemas.microsoft.com/office/drawing/2014/main" id="{117ACFAF-DB89-A314-EC34-1AD22339307D}"/>
              </a:ext>
            </a:extLst>
          </p:cNvPr>
          <p:cNvSpPr txBox="1"/>
          <p:nvPr/>
        </p:nvSpPr>
        <p:spPr>
          <a:xfrm>
            <a:off x="187036" y="3584719"/>
            <a:ext cx="11637819" cy="1754326"/>
          </a:xfrm>
          <a:prstGeom prst="rect">
            <a:avLst/>
          </a:prstGeom>
          <a:noFill/>
        </p:spPr>
        <p:txBody>
          <a:bodyPr wrap="square">
            <a:spAutoFit/>
          </a:bodyPr>
          <a:lstStyle/>
          <a:p>
            <a:pPr marL="0" indent="0" algn="ctr">
              <a:buNone/>
            </a:pPr>
            <a:r>
              <a:rPr lang="en-US" sz="3600" dirty="0">
                <a:solidFill>
                  <a:schemeClr val="bg1"/>
                </a:solidFill>
                <a:latin typeface="Times New Roman" panose="02020603050405020304" pitchFamily="18" charset="0"/>
                <a:cs typeface="Times New Roman" panose="02020603050405020304" pitchFamily="18" charset="0"/>
              </a:rPr>
              <a:t>Jay </a:t>
            </a:r>
            <a:r>
              <a:rPr lang="en-US" sz="3600" dirty="0" err="1">
                <a:solidFill>
                  <a:schemeClr val="bg1"/>
                </a:solidFill>
                <a:latin typeface="Times New Roman" panose="02020603050405020304" pitchFamily="18" charset="0"/>
                <a:cs typeface="Times New Roman" panose="02020603050405020304" pitchFamily="18" charset="0"/>
              </a:rPr>
              <a:t>Limbasia</a:t>
            </a:r>
            <a:r>
              <a:rPr lang="en-US" sz="3600" dirty="0">
                <a:solidFill>
                  <a:schemeClr val="bg1"/>
                </a:solidFill>
                <a:latin typeface="Times New Roman" panose="02020603050405020304" pitchFamily="18" charset="0"/>
                <a:cs typeface="Times New Roman" panose="02020603050405020304" pitchFamily="18" charset="0"/>
              </a:rPr>
              <a:t>: Lead programmer, Designer, Tester</a:t>
            </a:r>
          </a:p>
          <a:p>
            <a:pPr marL="0" indent="0" algn="ctr">
              <a:buNone/>
            </a:pPr>
            <a:r>
              <a:rPr lang="en-US" sz="3600" dirty="0">
                <a:solidFill>
                  <a:schemeClr val="bg1"/>
                </a:solidFill>
                <a:latin typeface="Times New Roman" panose="02020603050405020304" pitchFamily="18" charset="0"/>
                <a:cs typeface="Times New Roman" panose="02020603050405020304" pitchFamily="18" charset="0"/>
              </a:rPr>
              <a:t>Farhana </a:t>
            </a:r>
            <a:r>
              <a:rPr lang="en-US" sz="3600" dirty="0" err="1">
                <a:solidFill>
                  <a:schemeClr val="bg1"/>
                </a:solidFill>
                <a:latin typeface="Times New Roman" panose="02020603050405020304" pitchFamily="18" charset="0"/>
                <a:cs typeface="Times New Roman" panose="02020603050405020304" pitchFamily="18" charset="0"/>
              </a:rPr>
              <a:t>Chadni</a:t>
            </a:r>
            <a:r>
              <a:rPr lang="en-US" sz="3600" dirty="0">
                <a:solidFill>
                  <a:schemeClr val="bg1"/>
                </a:solidFill>
                <a:latin typeface="Times New Roman" panose="02020603050405020304" pitchFamily="18" charset="0"/>
                <a:cs typeface="Times New Roman" panose="02020603050405020304" pitchFamily="18" charset="0"/>
              </a:rPr>
              <a:t>: Programmer, Home Page Designer, Tester</a:t>
            </a:r>
          </a:p>
          <a:p>
            <a:pPr marL="0" indent="0" algn="ctr">
              <a:buNone/>
            </a:pPr>
            <a:r>
              <a:rPr lang="en-US" sz="3600" dirty="0">
                <a:solidFill>
                  <a:schemeClr val="bg1"/>
                </a:solidFill>
                <a:latin typeface="Times New Roman" panose="02020603050405020304" pitchFamily="18" charset="0"/>
                <a:cs typeface="Times New Roman" panose="02020603050405020304" pitchFamily="18" charset="0"/>
              </a:rPr>
              <a:t>Patrick Davis: Team leader, Programmer, Tester</a:t>
            </a:r>
          </a:p>
        </p:txBody>
      </p:sp>
      <p:sp>
        <p:nvSpPr>
          <p:cNvPr id="7" name="TextBox 6">
            <a:extLst>
              <a:ext uri="{FF2B5EF4-FFF2-40B4-BE49-F238E27FC236}">
                <a16:creationId xmlns:a16="http://schemas.microsoft.com/office/drawing/2014/main" id="{7885EAE6-5AA1-480D-2CA7-3EA35CF7CB15}"/>
              </a:ext>
            </a:extLst>
          </p:cNvPr>
          <p:cNvSpPr txBox="1"/>
          <p:nvPr/>
        </p:nvSpPr>
        <p:spPr>
          <a:xfrm>
            <a:off x="3372200" y="2505670"/>
            <a:ext cx="6436818" cy="923330"/>
          </a:xfrm>
          <a:prstGeom prst="rect">
            <a:avLst/>
          </a:prstGeom>
          <a:noFill/>
        </p:spPr>
        <p:txBody>
          <a:bodyPr wrap="square">
            <a:spAutoFit/>
          </a:bodyPr>
          <a:lstStyle/>
          <a:p>
            <a:r>
              <a:rPr lang="en-US" sz="5400" b="1" dirty="0">
                <a:solidFill>
                  <a:srgbClr val="F5DEB3"/>
                </a:solidFill>
                <a:latin typeface="Times New Roman" panose="02020603050405020304" pitchFamily="18" charset="0"/>
                <a:cs typeface="Times New Roman" panose="02020603050405020304" pitchFamily="18" charset="0"/>
              </a:rPr>
              <a:t>Team </a:t>
            </a:r>
            <a:r>
              <a:rPr lang="en-US" sz="5400" b="1" dirty="0" err="1">
                <a:solidFill>
                  <a:srgbClr val="F5DEB3"/>
                </a:solidFill>
                <a:latin typeface="Times New Roman" panose="02020603050405020304" pitchFamily="18" charset="0"/>
                <a:cs typeface="Times New Roman" panose="02020603050405020304" pitchFamily="18" charset="0"/>
              </a:rPr>
              <a:t>WebPros</a:t>
            </a:r>
            <a:r>
              <a:rPr lang="en-US" sz="5400" b="1" dirty="0">
                <a:solidFill>
                  <a:srgbClr val="F5DEB3"/>
                </a:solidFill>
                <a:latin typeface="Times New Roman" panose="02020603050405020304" pitchFamily="18" charset="0"/>
                <a:cs typeface="Times New Roman" panose="02020603050405020304" pitchFamily="18" charset="0"/>
              </a:rPr>
              <a:t> is:</a:t>
            </a:r>
          </a:p>
        </p:txBody>
      </p:sp>
      <p:pic>
        <p:nvPicPr>
          <p:cNvPr id="18" name="Audio 17">
            <a:hlinkClick r:id="" action="ppaction://media"/>
            <a:extLst>
              <a:ext uri="{FF2B5EF4-FFF2-40B4-BE49-F238E27FC236}">
                <a16:creationId xmlns:a16="http://schemas.microsoft.com/office/drawing/2014/main" id="{8710C1AC-D20E-A731-9DE0-8A1BBFD1CA3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330555937"/>
      </p:ext>
    </p:extLst>
  </p:cSld>
  <p:clrMapOvr>
    <a:masterClrMapping/>
  </p:clrMapOvr>
  <mc:AlternateContent xmlns:mc="http://schemas.openxmlformats.org/markup-compatibility/2006" xmlns:p14="http://schemas.microsoft.com/office/powerpoint/2010/main">
    <mc:Choice Requires="p14">
      <p:transition spd="slow" p14:dur="2000" advTm="19167"/>
    </mc:Choice>
    <mc:Fallback xmlns="">
      <p:transition spd="slow" advTm="191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30B8DF-88CB-17B7-FD63-2C0C8EEB88A0}"/>
              </a:ext>
            </a:extLst>
          </p:cNvPr>
          <p:cNvSpPr txBox="1"/>
          <p:nvPr/>
        </p:nvSpPr>
        <p:spPr>
          <a:xfrm>
            <a:off x="579120" y="1706880"/>
            <a:ext cx="10942320" cy="2616101"/>
          </a:xfrm>
          <a:prstGeom prst="rect">
            <a:avLst/>
          </a:prstGeom>
          <a:noFill/>
        </p:spPr>
        <p:txBody>
          <a:bodyPr wrap="square" rtlCol="0">
            <a:spAutoFit/>
          </a:bodyPr>
          <a:lstStyle/>
          <a:p>
            <a:r>
              <a:rPr lang="en-US" sz="3200" dirty="0">
                <a:solidFill>
                  <a:srgbClr val="FFFFFF"/>
                </a:solidFill>
                <a:latin typeface="Times New Roman" panose="02020603050405020304" pitchFamily="18" charset="0"/>
                <a:cs typeface="Times New Roman" panose="02020603050405020304" pitchFamily="18" charset="0"/>
              </a:rPr>
              <a:t>The sign up page will allow anyone to either login with their preferred email and password or create a new account with that information.  They can also attempt to recover a forgotten password and agree to terms and conditions </a:t>
            </a:r>
            <a:r>
              <a:rPr lang="en-US" sz="3200">
                <a:solidFill>
                  <a:srgbClr val="FFFFFF"/>
                </a:solidFill>
                <a:latin typeface="Times New Roman" panose="02020603050405020304" pitchFamily="18" charset="0"/>
                <a:cs typeface="Times New Roman" panose="02020603050405020304" pitchFamily="18" charset="0"/>
              </a:rPr>
              <a:t>of privacy.</a:t>
            </a:r>
            <a:endParaRPr lang="en-US" sz="3200" dirty="0">
              <a:solidFill>
                <a:srgbClr val="FFFFFF"/>
              </a:solidFill>
              <a:latin typeface="Times New Roman" panose="02020603050405020304" pitchFamily="18" charset="0"/>
              <a:cs typeface="Times New Roman" panose="02020603050405020304" pitchFamily="18" charset="0"/>
            </a:endParaRPr>
          </a:p>
          <a:p>
            <a:endParaRPr lang="en-US" dirty="0"/>
          </a:p>
          <a:p>
            <a:endParaRPr lang="en-US" dirty="0"/>
          </a:p>
        </p:txBody>
      </p:sp>
      <p:pic>
        <p:nvPicPr>
          <p:cNvPr id="16" name="Audio 15">
            <a:hlinkClick r:id="" action="ppaction://media"/>
            <a:extLst>
              <a:ext uri="{FF2B5EF4-FFF2-40B4-BE49-F238E27FC236}">
                <a16:creationId xmlns:a16="http://schemas.microsoft.com/office/drawing/2014/main" id="{AB25ACA6-AFF4-500C-D8F6-991A05CCE8B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590476263"/>
      </p:ext>
    </p:extLst>
  </p:cSld>
  <p:clrMapOvr>
    <a:masterClrMapping/>
  </p:clrMapOvr>
  <mc:AlternateContent xmlns:mc="http://schemas.openxmlformats.org/markup-compatibility/2006" xmlns:p14="http://schemas.microsoft.com/office/powerpoint/2010/main">
    <mc:Choice Requires="p14">
      <p:transition spd="slow" p14:dur="2000" advTm="16318"/>
    </mc:Choice>
    <mc:Fallback xmlns="">
      <p:transition spd="slow" advTm="16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75658F-419B-54EB-DE16-5D2448755004}"/>
              </a:ext>
            </a:extLst>
          </p:cNvPr>
          <p:cNvSpPr>
            <a:spLocks noGrp="1"/>
          </p:cNvSpPr>
          <p:nvPr>
            <p:ph idx="1"/>
          </p:nvPr>
        </p:nvSpPr>
        <p:spPr>
          <a:xfrm>
            <a:off x="838200" y="212651"/>
            <a:ext cx="10581168" cy="5964312"/>
          </a:xfrm>
        </p:spPr>
        <p:txBody>
          <a:bodyPr>
            <a:noAutofit/>
          </a:bodyPr>
          <a:lstStyle/>
          <a:p>
            <a:pPr marL="0" indent="0">
              <a:buNone/>
            </a:pPr>
            <a:r>
              <a:rPr lang="en-US" sz="1800" dirty="0"/>
              <a:t>&lt;!DOCTYPE html&gt;</a:t>
            </a:r>
          </a:p>
          <a:p>
            <a:pPr marL="0" indent="0">
              <a:buNone/>
            </a:pPr>
            <a:r>
              <a:rPr lang="en-US" sz="1800" dirty="0"/>
              <a:t>&lt;html&gt;</a:t>
            </a:r>
          </a:p>
          <a:p>
            <a:pPr marL="0" indent="0">
              <a:buNone/>
            </a:pPr>
            <a:r>
              <a:rPr lang="en-US" sz="1800" dirty="0"/>
              <a:t>    &lt;link </a:t>
            </a:r>
            <a:r>
              <a:rPr lang="en-US" sz="1800" dirty="0" err="1"/>
              <a:t>rel</a:t>
            </a:r>
            <a:r>
              <a:rPr lang="en-US" sz="1800" dirty="0"/>
              <a:t>="stylesheet" </a:t>
            </a:r>
            <a:r>
              <a:rPr lang="en-US" sz="1800" dirty="0" err="1"/>
              <a:t>href</a:t>
            </a:r>
            <a:r>
              <a:rPr lang="en-US" sz="1800" dirty="0"/>
              <a:t>="sign_up.css"&gt;</a:t>
            </a:r>
          </a:p>
          <a:p>
            <a:pPr marL="0" indent="0">
              <a:buNone/>
            </a:pPr>
            <a:r>
              <a:rPr lang="en-US" sz="1800" dirty="0"/>
              <a:t>&lt;form action="</a:t>
            </a:r>
            <a:r>
              <a:rPr lang="en-US" sz="1800" dirty="0" err="1"/>
              <a:t>action_page.php</a:t>
            </a:r>
            <a:r>
              <a:rPr lang="en-US" sz="1800" dirty="0"/>
              <a:t>" method="post" style="border:1px solid #ccc"&gt;</a:t>
            </a:r>
          </a:p>
          <a:p>
            <a:pPr marL="0" indent="0">
              <a:buNone/>
            </a:pPr>
            <a:r>
              <a:rPr lang="en-US" sz="1800" dirty="0"/>
              <a:t>  &lt;div class="container"&gt;</a:t>
            </a:r>
          </a:p>
          <a:p>
            <a:pPr marL="0" indent="0">
              <a:buNone/>
            </a:pPr>
            <a:r>
              <a:rPr lang="en-US" sz="1800" dirty="0"/>
              <a:t>  &lt;h1&gt;Login&lt;/h1&gt;</a:t>
            </a:r>
          </a:p>
          <a:p>
            <a:pPr marL="0" indent="0">
              <a:buNone/>
            </a:pPr>
            <a:r>
              <a:rPr lang="en-US" sz="1800" dirty="0"/>
              <a:t>    &lt;label for="</a:t>
            </a:r>
            <a:r>
              <a:rPr lang="en-US" sz="1800" dirty="0" err="1"/>
              <a:t>uname</a:t>
            </a:r>
            <a:r>
              <a:rPr lang="en-US" sz="1800" dirty="0"/>
              <a:t>"&gt;&lt;b&gt;Username&lt;/b&gt;&lt;/label&gt;</a:t>
            </a:r>
          </a:p>
          <a:p>
            <a:pPr marL="0" indent="0">
              <a:buNone/>
            </a:pPr>
            <a:r>
              <a:rPr lang="en-US" sz="1800" dirty="0"/>
              <a:t>    &lt;input type="text" placeholder="Enter Username" name="</a:t>
            </a:r>
            <a:r>
              <a:rPr lang="en-US" sz="1800" dirty="0" err="1"/>
              <a:t>uname</a:t>
            </a:r>
            <a:r>
              <a:rPr lang="en-US" sz="1800" dirty="0"/>
              <a:t>" required&gt;</a:t>
            </a:r>
          </a:p>
          <a:p>
            <a:pPr marL="0" indent="0">
              <a:buNone/>
            </a:pPr>
            <a:endParaRPr lang="en-US" sz="1800" dirty="0"/>
          </a:p>
          <a:p>
            <a:pPr marL="0" indent="0">
              <a:buNone/>
            </a:pPr>
            <a:r>
              <a:rPr lang="en-US" sz="1800" dirty="0"/>
              <a:t>    &lt;label for="</a:t>
            </a:r>
            <a:r>
              <a:rPr lang="en-US" sz="1800" dirty="0" err="1"/>
              <a:t>psw</a:t>
            </a:r>
            <a:r>
              <a:rPr lang="en-US" sz="1800" dirty="0"/>
              <a:t>"&gt;&lt;b&gt;Password&lt;/b&gt;&lt;/label&gt;</a:t>
            </a:r>
          </a:p>
          <a:p>
            <a:pPr marL="0" indent="0">
              <a:buNone/>
            </a:pPr>
            <a:r>
              <a:rPr lang="en-US" sz="1800" dirty="0"/>
              <a:t>    &lt;input type="password" placeholder="Enter Password" name="</a:t>
            </a:r>
            <a:r>
              <a:rPr lang="en-US" sz="1800" dirty="0" err="1"/>
              <a:t>psw</a:t>
            </a:r>
            <a:r>
              <a:rPr lang="en-US" sz="1800" dirty="0"/>
              <a:t>" required&gt;</a:t>
            </a:r>
          </a:p>
          <a:p>
            <a:pPr marL="0" indent="0">
              <a:buNone/>
            </a:pPr>
            <a:endParaRPr lang="en-US" sz="1800" dirty="0"/>
          </a:p>
          <a:p>
            <a:pPr marL="0" indent="0">
              <a:buNone/>
            </a:pPr>
            <a:r>
              <a:rPr lang="en-US" sz="1800" dirty="0"/>
              <a:t>    &lt;button type="submit"&gt;Login&lt;/button&gt;</a:t>
            </a:r>
          </a:p>
          <a:p>
            <a:pPr marL="0" indent="0">
              <a:buNone/>
            </a:pPr>
            <a:r>
              <a:rPr lang="en-US" sz="1800" dirty="0"/>
              <a:t>    &lt;label&gt;</a:t>
            </a:r>
          </a:p>
          <a:p>
            <a:pPr marL="0" indent="0">
              <a:buNone/>
            </a:pPr>
            <a:r>
              <a:rPr lang="en-US" sz="1800" dirty="0"/>
              <a:t>      &lt;input type="checkbox" checked="checked" name="remember"&gt; Remember me</a:t>
            </a:r>
          </a:p>
          <a:p>
            <a:pPr marL="0" indent="0">
              <a:buNone/>
            </a:pPr>
            <a:r>
              <a:rPr lang="en-US" sz="1800" dirty="0"/>
              <a:t>    &lt;/label&gt;</a:t>
            </a:r>
          </a:p>
          <a:p>
            <a:r>
              <a:rPr lang="en-US" sz="1800" dirty="0"/>
              <a:t>	</a:t>
            </a:r>
          </a:p>
        </p:txBody>
      </p:sp>
      <p:pic>
        <p:nvPicPr>
          <p:cNvPr id="7" name="Audio 6">
            <a:hlinkClick r:id="" action="ppaction://media"/>
            <a:extLst>
              <a:ext uri="{FF2B5EF4-FFF2-40B4-BE49-F238E27FC236}">
                <a16:creationId xmlns:a16="http://schemas.microsoft.com/office/drawing/2014/main" id="{C7A1F732-1FC5-175E-56F4-F0256AF5AD3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387429632"/>
      </p:ext>
    </p:extLst>
  </p:cSld>
  <p:clrMapOvr>
    <a:masterClrMapping/>
  </p:clrMapOvr>
  <mc:AlternateContent xmlns:mc="http://schemas.openxmlformats.org/markup-compatibility/2006" xmlns:p14="http://schemas.microsoft.com/office/powerpoint/2010/main">
    <mc:Choice Requires="p14">
      <p:transition spd="slow" p14:dur="2000" advTm="22010"/>
    </mc:Choice>
    <mc:Fallback xmlns="">
      <p:transition spd="slow" advTm="22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E3390F3-FD78-0887-3F4D-3C8102E7F970}"/>
              </a:ext>
            </a:extLst>
          </p:cNvPr>
          <p:cNvSpPr>
            <a:spLocks noGrp="1"/>
          </p:cNvSpPr>
          <p:nvPr>
            <p:ph type="subTitle" idx="1"/>
          </p:nvPr>
        </p:nvSpPr>
        <p:spPr>
          <a:xfrm>
            <a:off x="255181" y="212651"/>
            <a:ext cx="11632019" cy="6645349"/>
          </a:xfrm>
        </p:spPr>
        <p:txBody>
          <a:bodyPr>
            <a:normAutofit fontScale="25000" lnSpcReduction="20000"/>
          </a:bodyPr>
          <a:lstStyle/>
          <a:p>
            <a:r>
              <a:rPr lang="en-US" sz="2400" dirty="0"/>
              <a:t>&lt;p&gt;&lt;/p&gt;</a:t>
            </a:r>
          </a:p>
          <a:p>
            <a:pPr algn="l"/>
            <a:r>
              <a:rPr lang="en-US" sz="7200" dirty="0"/>
              <a:t>  &lt;/div&gt;</a:t>
            </a:r>
          </a:p>
          <a:p>
            <a:pPr algn="l"/>
            <a:endParaRPr lang="en-US" sz="7200" dirty="0"/>
          </a:p>
          <a:p>
            <a:pPr algn="l"/>
            <a:r>
              <a:rPr lang="en-US" sz="7200" dirty="0"/>
              <a:t>  &lt;div class="container" style="background-color:#f1f1f1"&gt;</a:t>
            </a:r>
          </a:p>
          <a:p>
            <a:pPr algn="l"/>
            <a:r>
              <a:rPr lang="en-US" sz="7200" dirty="0"/>
              <a:t>    &lt;button type="button" class="</a:t>
            </a:r>
            <a:r>
              <a:rPr lang="en-US" sz="7200" dirty="0" err="1"/>
              <a:t>cancelbtn</a:t>
            </a:r>
            <a:r>
              <a:rPr lang="en-US" sz="7200" dirty="0"/>
              <a:t>"&gt;Cancel&lt;/button&gt;</a:t>
            </a:r>
          </a:p>
          <a:p>
            <a:pPr algn="l"/>
            <a:r>
              <a:rPr lang="en-US" sz="7200" dirty="0"/>
              <a:t>    &lt;span class="</a:t>
            </a:r>
            <a:r>
              <a:rPr lang="en-US" sz="7200" dirty="0" err="1"/>
              <a:t>psw</a:t>
            </a:r>
            <a:r>
              <a:rPr lang="en-US" sz="7200" dirty="0"/>
              <a:t>"&gt;Forgot &lt;a </a:t>
            </a:r>
            <a:r>
              <a:rPr lang="en-US" sz="7200" dirty="0" err="1"/>
              <a:t>href</a:t>
            </a:r>
            <a:r>
              <a:rPr lang="en-US" sz="7200" dirty="0"/>
              <a:t>="#"&gt;password?&lt;/a&gt;&lt;/span&gt;</a:t>
            </a:r>
          </a:p>
          <a:p>
            <a:pPr algn="l"/>
            <a:r>
              <a:rPr lang="en-US" sz="7200" dirty="0"/>
              <a:t>  &lt;/div&gt;</a:t>
            </a:r>
          </a:p>
          <a:p>
            <a:pPr algn="l"/>
            <a:r>
              <a:rPr lang="en-US" sz="7200" dirty="0"/>
              <a:t>&lt;/form&gt;</a:t>
            </a:r>
          </a:p>
          <a:p>
            <a:pPr algn="l"/>
            <a:r>
              <a:rPr lang="en-US" sz="7200" dirty="0"/>
              <a:t>&lt;p&gt;&lt;/p&gt;</a:t>
            </a:r>
          </a:p>
          <a:p>
            <a:pPr algn="l"/>
            <a:r>
              <a:rPr lang="en-US" sz="7200" dirty="0"/>
              <a:t>&lt;form action="</a:t>
            </a:r>
            <a:r>
              <a:rPr lang="en-US" sz="7200" dirty="0" err="1"/>
              <a:t>action_page.php</a:t>
            </a:r>
            <a:r>
              <a:rPr lang="en-US" sz="7200" dirty="0"/>
              <a:t>" style="border:1px solid #ccc"&gt;</a:t>
            </a:r>
          </a:p>
          <a:p>
            <a:pPr algn="l"/>
            <a:r>
              <a:rPr lang="en-US" sz="7200" dirty="0"/>
              <a:t>  &lt;div class="container"&gt;</a:t>
            </a:r>
          </a:p>
          <a:p>
            <a:pPr algn="l"/>
            <a:r>
              <a:rPr lang="en-US" sz="7200" dirty="0"/>
              <a:t>    &lt;h1&gt;Sign Up&lt;/h1&gt;</a:t>
            </a:r>
          </a:p>
          <a:p>
            <a:pPr algn="l"/>
            <a:r>
              <a:rPr lang="en-US" sz="7200" dirty="0"/>
              <a:t>    &lt;p&gt;Create an account.&lt;/p&gt;</a:t>
            </a:r>
          </a:p>
          <a:p>
            <a:pPr algn="l"/>
            <a:r>
              <a:rPr lang="en-US" sz="7200" dirty="0"/>
              <a:t>    &lt;</a:t>
            </a:r>
            <a:r>
              <a:rPr lang="en-US" sz="7200" dirty="0" err="1"/>
              <a:t>hr</a:t>
            </a:r>
            <a:r>
              <a:rPr lang="en-US" sz="7200" dirty="0"/>
              <a:t>&gt;</a:t>
            </a:r>
          </a:p>
          <a:p>
            <a:pPr algn="l"/>
            <a:endParaRPr lang="en-US" sz="7200" dirty="0"/>
          </a:p>
          <a:p>
            <a:pPr algn="l"/>
            <a:r>
              <a:rPr lang="en-US" sz="7200" dirty="0"/>
              <a:t>    &lt;label for="email"&gt;&lt;b&gt;Email&lt;/b&gt;&lt;/label&gt;</a:t>
            </a:r>
          </a:p>
          <a:p>
            <a:pPr algn="l"/>
            <a:r>
              <a:rPr lang="en-US" sz="7200" dirty="0"/>
              <a:t>    &lt;input type="text" placeholder="Enter Email" name="email" required&gt;</a:t>
            </a:r>
          </a:p>
          <a:p>
            <a:pPr algn="l"/>
            <a:endParaRPr lang="en-US" sz="7200" dirty="0"/>
          </a:p>
          <a:p>
            <a:pPr algn="l"/>
            <a:r>
              <a:rPr lang="en-US" sz="7200" dirty="0"/>
              <a:t>    &lt;label for="</a:t>
            </a:r>
            <a:r>
              <a:rPr lang="en-US" sz="7200" dirty="0" err="1"/>
              <a:t>psw</a:t>
            </a:r>
            <a:r>
              <a:rPr lang="en-US" sz="7200" dirty="0"/>
              <a:t>"&gt;&lt;b&gt;Password&lt;/b&gt;&lt;/label&gt;</a:t>
            </a:r>
          </a:p>
          <a:p>
            <a:pPr algn="l"/>
            <a:r>
              <a:rPr lang="en-US" sz="7200" dirty="0"/>
              <a:t>    &lt;input type="password" placeholder="Enter Password" name="</a:t>
            </a:r>
            <a:r>
              <a:rPr lang="en-US" sz="7200" dirty="0" err="1"/>
              <a:t>psw</a:t>
            </a:r>
            <a:r>
              <a:rPr lang="en-US" sz="7200" dirty="0"/>
              <a:t>" required&gt;</a:t>
            </a:r>
          </a:p>
          <a:p>
            <a:endParaRPr lang="en-US" dirty="0"/>
          </a:p>
        </p:txBody>
      </p:sp>
      <p:pic>
        <p:nvPicPr>
          <p:cNvPr id="9" name="Audio 8">
            <a:hlinkClick r:id="" action="ppaction://media"/>
            <a:extLst>
              <a:ext uri="{FF2B5EF4-FFF2-40B4-BE49-F238E27FC236}">
                <a16:creationId xmlns:a16="http://schemas.microsoft.com/office/drawing/2014/main" id="{3A309067-AA6B-D8E9-EEA3-E0B24CF3E11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638350492"/>
      </p:ext>
    </p:extLst>
  </p:cSld>
  <p:clrMapOvr>
    <a:masterClrMapping/>
  </p:clrMapOvr>
  <mc:AlternateContent xmlns:mc="http://schemas.openxmlformats.org/markup-compatibility/2006" xmlns:p14="http://schemas.microsoft.com/office/powerpoint/2010/main">
    <mc:Choice Requires="p14">
      <p:transition spd="slow" p14:dur="2000" advTm="15278"/>
    </mc:Choice>
    <mc:Fallback xmlns="">
      <p:transition spd="slow" advTm="15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BA3516-EB5A-B649-2D46-FB0D777DA6A2}"/>
              </a:ext>
            </a:extLst>
          </p:cNvPr>
          <p:cNvSpPr>
            <a:spLocks noGrp="1"/>
          </p:cNvSpPr>
          <p:nvPr>
            <p:ph idx="1"/>
          </p:nvPr>
        </p:nvSpPr>
        <p:spPr>
          <a:xfrm>
            <a:off x="668079" y="741104"/>
            <a:ext cx="10515600" cy="4351338"/>
          </a:xfrm>
        </p:spPr>
        <p:txBody>
          <a:bodyPr>
            <a:normAutofit fontScale="25000" lnSpcReduction="20000"/>
          </a:bodyPr>
          <a:lstStyle/>
          <a:p>
            <a:pPr marL="0" indent="0">
              <a:buNone/>
            </a:pPr>
            <a:endParaRPr lang="en-US" sz="7200" dirty="0"/>
          </a:p>
          <a:p>
            <a:pPr marL="0" indent="0">
              <a:buNone/>
            </a:pPr>
            <a:r>
              <a:rPr lang="en-US" sz="7200" dirty="0"/>
              <a:t>    &lt;label for="</a:t>
            </a:r>
            <a:r>
              <a:rPr lang="en-US" sz="7200" dirty="0" err="1"/>
              <a:t>psw</a:t>
            </a:r>
            <a:r>
              <a:rPr lang="en-US" sz="7200" dirty="0"/>
              <a:t>-repeat"&gt;&lt;b&gt;Repeat Password&lt;/b&gt;&lt;/label&gt;</a:t>
            </a:r>
          </a:p>
          <a:p>
            <a:pPr marL="0" indent="0">
              <a:buNone/>
            </a:pPr>
            <a:r>
              <a:rPr lang="en-US" sz="7200" dirty="0"/>
              <a:t>    &lt;input type="password" placeholder="Repeat Password" name="</a:t>
            </a:r>
            <a:r>
              <a:rPr lang="en-US" sz="7200" dirty="0" err="1"/>
              <a:t>psw</a:t>
            </a:r>
            <a:r>
              <a:rPr lang="en-US" sz="7200" dirty="0"/>
              <a:t>-repeat" required&gt;</a:t>
            </a:r>
          </a:p>
          <a:p>
            <a:pPr marL="0" indent="0">
              <a:buNone/>
            </a:pPr>
            <a:endParaRPr lang="en-US" sz="7200" dirty="0"/>
          </a:p>
          <a:p>
            <a:pPr marL="0" indent="0">
              <a:buNone/>
            </a:pPr>
            <a:r>
              <a:rPr lang="en-US" sz="7200" dirty="0"/>
              <a:t>    &lt;label&gt;</a:t>
            </a:r>
          </a:p>
          <a:p>
            <a:pPr marL="0" indent="0">
              <a:buNone/>
            </a:pPr>
            <a:r>
              <a:rPr lang="en-US" sz="7200" dirty="0"/>
              <a:t>      &lt;input type="checkbox" checked="checked" name="remember" style="margin-bottom:15px"&gt; Remember me</a:t>
            </a:r>
          </a:p>
          <a:p>
            <a:pPr marL="0" indent="0">
              <a:buNone/>
            </a:pPr>
            <a:r>
              <a:rPr lang="en-US" sz="7200" dirty="0"/>
              <a:t>    &lt;/label&gt;</a:t>
            </a:r>
          </a:p>
          <a:p>
            <a:pPr marL="0" indent="0">
              <a:buNone/>
            </a:pPr>
            <a:endParaRPr lang="en-US" sz="7200" dirty="0"/>
          </a:p>
          <a:p>
            <a:pPr marL="0" indent="0">
              <a:buNone/>
            </a:pPr>
            <a:r>
              <a:rPr lang="en-US" sz="7200" dirty="0"/>
              <a:t>    &lt;p&gt;By creating an account you agree to our &lt;a </a:t>
            </a:r>
            <a:r>
              <a:rPr lang="en-US" sz="7200" dirty="0" err="1"/>
              <a:t>href</a:t>
            </a:r>
            <a:r>
              <a:rPr lang="en-US" sz="7200" dirty="0"/>
              <a:t>="#" style="</a:t>
            </a:r>
            <a:r>
              <a:rPr lang="en-US" sz="7200" dirty="0" err="1"/>
              <a:t>color:dodgerblue</a:t>
            </a:r>
            <a:r>
              <a:rPr lang="en-US" sz="7200" dirty="0"/>
              <a:t>"&gt;Terms &amp; Privacy&lt;/a&gt;.&lt;/p&gt;</a:t>
            </a:r>
          </a:p>
          <a:p>
            <a:pPr marL="0" indent="0">
              <a:buNone/>
            </a:pPr>
            <a:endParaRPr lang="en-US" sz="7200" dirty="0"/>
          </a:p>
          <a:p>
            <a:pPr marL="0" indent="0">
              <a:buNone/>
            </a:pPr>
            <a:r>
              <a:rPr lang="en-US" sz="7200" dirty="0"/>
              <a:t>    &lt;div class="</a:t>
            </a:r>
            <a:r>
              <a:rPr lang="en-US" sz="7200" dirty="0" err="1"/>
              <a:t>clearfix</a:t>
            </a:r>
            <a:r>
              <a:rPr lang="en-US" sz="7200" dirty="0"/>
              <a:t>"&gt;</a:t>
            </a:r>
          </a:p>
          <a:p>
            <a:pPr marL="0" indent="0">
              <a:buNone/>
            </a:pPr>
            <a:r>
              <a:rPr lang="en-US" sz="7200" dirty="0"/>
              <a:t>      &lt;button type="button" class="</a:t>
            </a:r>
            <a:r>
              <a:rPr lang="en-US" sz="7200" dirty="0" err="1"/>
              <a:t>cancelbtn</a:t>
            </a:r>
            <a:r>
              <a:rPr lang="en-US" sz="7200" dirty="0"/>
              <a:t>"&gt;Cancel&lt;/button&gt;</a:t>
            </a:r>
          </a:p>
          <a:p>
            <a:pPr marL="0" indent="0">
              <a:buNone/>
            </a:pPr>
            <a:r>
              <a:rPr lang="en-US" sz="7200" dirty="0"/>
              <a:t>      &lt;button type="submit" class="</a:t>
            </a:r>
            <a:r>
              <a:rPr lang="en-US" sz="7200" dirty="0" err="1"/>
              <a:t>signupbtn</a:t>
            </a:r>
            <a:r>
              <a:rPr lang="en-US" sz="7200" dirty="0"/>
              <a:t>"&gt;Sign Up&lt;/button&gt;</a:t>
            </a:r>
          </a:p>
          <a:p>
            <a:pPr marL="0" indent="0">
              <a:buNone/>
            </a:pPr>
            <a:r>
              <a:rPr lang="en-US" sz="7200" dirty="0"/>
              <a:t>    &lt;/div&gt;</a:t>
            </a:r>
          </a:p>
          <a:p>
            <a:pPr marL="0" indent="0">
              <a:buNone/>
            </a:pPr>
            <a:r>
              <a:rPr lang="en-US" sz="7200" dirty="0"/>
              <a:t>  &lt;/div&gt;</a:t>
            </a:r>
          </a:p>
          <a:p>
            <a:pPr marL="0" indent="0">
              <a:buNone/>
            </a:pPr>
            <a:r>
              <a:rPr lang="en-US" sz="7200" dirty="0"/>
              <a:t>&lt;/form&gt;</a:t>
            </a:r>
          </a:p>
          <a:p>
            <a:pPr marL="0" indent="0">
              <a:buNone/>
            </a:pPr>
            <a:r>
              <a:rPr lang="en-US" sz="7200" dirty="0"/>
              <a:t>&lt;/html&gt;</a:t>
            </a:r>
          </a:p>
          <a:p>
            <a:endParaRPr lang="en-US" dirty="0"/>
          </a:p>
        </p:txBody>
      </p:sp>
      <p:pic>
        <p:nvPicPr>
          <p:cNvPr id="16" name="Audio 15">
            <a:hlinkClick r:id="" action="ppaction://media"/>
            <a:extLst>
              <a:ext uri="{FF2B5EF4-FFF2-40B4-BE49-F238E27FC236}">
                <a16:creationId xmlns:a16="http://schemas.microsoft.com/office/drawing/2014/main" id="{886EEFFE-B530-DDC4-4663-32F1C5FBFC7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820785326"/>
      </p:ext>
    </p:extLst>
  </p:cSld>
  <p:clrMapOvr>
    <a:masterClrMapping/>
  </p:clrMapOvr>
  <mc:AlternateContent xmlns:mc="http://schemas.openxmlformats.org/markup-compatibility/2006" xmlns:p14="http://schemas.microsoft.com/office/powerpoint/2010/main">
    <mc:Choice Requires="p14">
      <p:transition spd="slow" p14:dur="2000" advTm="12803"/>
    </mc:Choice>
    <mc:Fallback xmlns="">
      <p:transition spd="slow" advTm="12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984D3-0471-DBC0-DF19-6A7B1B223D78}"/>
              </a:ext>
            </a:extLst>
          </p:cNvPr>
          <p:cNvSpPr>
            <a:spLocks noGrp="1"/>
          </p:cNvSpPr>
          <p:nvPr>
            <p:ph type="ctrTitle"/>
          </p:nvPr>
        </p:nvSpPr>
        <p:spPr>
          <a:xfrm>
            <a:off x="1524000" y="2745564"/>
            <a:ext cx="9144000" cy="2387600"/>
          </a:xfrm>
        </p:spPr>
        <p:txBody>
          <a:bodyPr>
            <a:normAutofit fontScale="90000"/>
          </a:bodyPr>
          <a:lstStyle/>
          <a:p>
            <a:r>
              <a:rPr lang="en-US" sz="9600" b="1" dirty="0">
                <a:solidFill>
                  <a:srgbClr val="F5DEB3"/>
                </a:solidFill>
                <a:latin typeface="Times New Roman" panose="02020603050405020304" pitchFamily="18" charset="0"/>
                <a:cs typeface="Times New Roman" panose="02020603050405020304" pitchFamily="18" charset="0"/>
              </a:rPr>
              <a:t>Questions?</a:t>
            </a:r>
            <a:br>
              <a:rPr lang="en-US" sz="9600" b="1" dirty="0">
                <a:solidFill>
                  <a:srgbClr val="F5DEB3"/>
                </a:solidFill>
                <a:latin typeface="Times New Roman" panose="02020603050405020304" pitchFamily="18" charset="0"/>
                <a:cs typeface="Times New Roman" panose="02020603050405020304" pitchFamily="18" charset="0"/>
              </a:rPr>
            </a:br>
            <a:r>
              <a:rPr lang="en-US" sz="9600" b="1" dirty="0">
                <a:solidFill>
                  <a:srgbClr val="F5DEB3"/>
                </a:solidFill>
                <a:latin typeface="Times New Roman" panose="02020603050405020304" pitchFamily="18" charset="0"/>
                <a:cs typeface="Times New Roman" panose="02020603050405020304" pitchFamily="18" charset="0"/>
              </a:rPr>
              <a:t>&amp;</a:t>
            </a:r>
            <a:br>
              <a:rPr lang="en-US" sz="9600" b="1" dirty="0">
                <a:solidFill>
                  <a:srgbClr val="F5DEB3"/>
                </a:solidFill>
                <a:latin typeface="Times New Roman" panose="02020603050405020304" pitchFamily="18" charset="0"/>
                <a:cs typeface="Times New Roman" panose="02020603050405020304" pitchFamily="18" charset="0"/>
              </a:rPr>
            </a:br>
            <a:r>
              <a:rPr lang="en-US" sz="9600" b="1" dirty="0">
                <a:solidFill>
                  <a:srgbClr val="F5DEB3"/>
                </a:solidFill>
                <a:latin typeface="Times New Roman" panose="02020603050405020304" pitchFamily="18" charset="0"/>
                <a:cs typeface="Times New Roman" panose="02020603050405020304" pitchFamily="18" charset="0"/>
              </a:rPr>
              <a:t>Answers!</a:t>
            </a:r>
          </a:p>
        </p:txBody>
      </p:sp>
      <p:pic>
        <p:nvPicPr>
          <p:cNvPr id="12" name="Audio 11">
            <a:hlinkClick r:id="" action="ppaction://media"/>
            <a:extLst>
              <a:ext uri="{FF2B5EF4-FFF2-40B4-BE49-F238E27FC236}">
                <a16:creationId xmlns:a16="http://schemas.microsoft.com/office/drawing/2014/main" id="{B31C59DC-67DE-4405-5D4D-42501532E13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667884734"/>
      </p:ext>
    </p:extLst>
  </p:cSld>
  <p:clrMapOvr>
    <a:masterClrMapping/>
  </p:clrMapOvr>
  <mc:AlternateContent xmlns:mc="http://schemas.openxmlformats.org/markup-compatibility/2006" xmlns:p14="http://schemas.microsoft.com/office/powerpoint/2010/main">
    <mc:Choice Requires="p14">
      <p:transition spd="slow" p14:dur="2000" advTm="8816"/>
    </mc:Choice>
    <mc:Fallback xmlns="">
      <p:transition spd="slow" advTm="88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9F877-CB26-0694-5C2B-C5CBEEC72962}"/>
              </a:ext>
            </a:extLst>
          </p:cNvPr>
          <p:cNvSpPr>
            <a:spLocks noGrp="1"/>
          </p:cNvSpPr>
          <p:nvPr>
            <p:ph type="title"/>
          </p:nvPr>
        </p:nvSpPr>
        <p:spPr/>
        <p:txBody>
          <a:bodyPr/>
          <a:lstStyle/>
          <a:p>
            <a:endParaRPr lang="en-US"/>
          </a:p>
        </p:txBody>
      </p:sp>
      <p:pic>
        <p:nvPicPr>
          <p:cNvPr id="5" name="Content Placeholder 4" descr="A screenshot of a computer&#10;&#10;Description automatically generated">
            <a:extLst>
              <a:ext uri="{FF2B5EF4-FFF2-40B4-BE49-F238E27FC236}">
                <a16:creationId xmlns:a16="http://schemas.microsoft.com/office/drawing/2014/main" id="{4986C628-E110-9FC4-69C0-AEAE2FBB0DBD}"/>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55181" y="-106325"/>
            <a:ext cx="13468065" cy="7572090"/>
          </a:xfrm>
        </p:spPr>
      </p:pic>
      <p:pic>
        <p:nvPicPr>
          <p:cNvPr id="9" name="Audio 8">
            <a:hlinkClick r:id="" action="ppaction://media"/>
            <a:extLst>
              <a:ext uri="{FF2B5EF4-FFF2-40B4-BE49-F238E27FC236}">
                <a16:creationId xmlns:a16="http://schemas.microsoft.com/office/drawing/2014/main" id="{1B7B7E62-51E5-72F6-8083-A87D99F35C6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839965448"/>
      </p:ext>
    </p:extLst>
  </p:cSld>
  <p:clrMapOvr>
    <a:masterClrMapping/>
  </p:clrMapOvr>
  <mc:AlternateContent xmlns:mc="http://schemas.openxmlformats.org/markup-compatibility/2006" xmlns:p14="http://schemas.microsoft.com/office/powerpoint/2010/main">
    <mc:Choice Requires="p14">
      <p:transition spd="slow" p14:dur="2000" advTm="22826"/>
    </mc:Choice>
    <mc:Fallback xmlns="">
      <p:transition spd="slow" advTm="228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33C38-BF2F-DC94-7BBF-AAA12970955B}"/>
              </a:ext>
            </a:extLst>
          </p:cNvPr>
          <p:cNvSpPr>
            <a:spLocks noGrp="1"/>
          </p:cNvSpPr>
          <p:nvPr>
            <p:ph type="title"/>
          </p:nvPr>
        </p:nvSpPr>
        <p:spPr/>
        <p:txBody>
          <a:bodyPr/>
          <a:lstStyle/>
          <a:p>
            <a:endParaRPr lang="en-US"/>
          </a:p>
        </p:txBody>
      </p:sp>
      <p:pic>
        <p:nvPicPr>
          <p:cNvPr id="5" name="Content Placeholder 4" descr="A screenshot of a computer&#10;&#10;Description automatically generated">
            <a:extLst>
              <a:ext uri="{FF2B5EF4-FFF2-40B4-BE49-F238E27FC236}">
                <a16:creationId xmlns:a16="http://schemas.microsoft.com/office/drawing/2014/main" id="{3CF32130-762D-BC26-1B68-9D4A2CF26589}"/>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31627" y="0"/>
            <a:ext cx="13744512" cy="7727515"/>
          </a:xfrm>
        </p:spPr>
      </p:pic>
      <p:pic>
        <p:nvPicPr>
          <p:cNvPr id="23" name="Audio 22">
            <a:hlinkClick r:id="" action="ppaction://media"/>
            <a:extLst>
              <a:ext uri="{FF2B5EF4-FFF2-40B4-BE49-F238E27FC236}">
                <a16:creationId xmlns:a16="http://schemas.microsoft.com/office/drawing/2014/main" id="{9F42F5B8-F6A8-785D-C0F3-CCC57A13BF0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284467277"/>
      </p:ext>
    </p:extLst>
  </p:cSld>
  <p:clrMapOvr>
    <a:masterClrMapping/>
  </p:clrMapOvr>
  <mc:AlternateContent xmlns:mc="http://schemas.openxmlformats.org/markup-compatibility/2006" xmlns:p14="http://schemas.microsoft.com/office/powerpoint/2010/main">
    <mc:Choice Requires="p14">
      <p:transition spd="slow" p14:dur="2000" advTm="13793"/>
    </mc:Choice>
    <mc:Fallback xmlns="">
      <p:transition spd="slow" advTm="13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C92B7F-20FA-C9ED-5271-8DC235BE6FB1}"/>
              </a:ext>
            </a:extLst>
          </p:cNvPr>
          <p:cNvSpPr>
            <a:spLocks noGrp="1"/>
          </p:cNvSpPr>
          <p:nvPr>
            <p:ph idx="1"/>
          </p:nvPr>
        </p:nvSpPr>
        <p:spPr>
          <a:xfrm>
            <a:off x="330200" y="286656"/>
            <a:ext cx="5330372" cy="6571343"/>
          </a:xfrm>
        </p:spPr>
        <p:txBody>
          <a:bodyPr>
            <a:noAutofit/>
          </a:bodyPr>
          <a:lstStyle/>
          <a:p>
            <a:r>
              <a:rPr lang="en-US" sz="1050" dirty="0"/>
              <a:t>&lt;?</a:t>
            </a:r>
            <a:r>
              <a:rPr lang="en-US" sz="1050" dirty="0" err="1"/>
              <a:t>php</a:t>
            </a:r>
            <a:endParaRPr lang="en-US" sz="1050" dirty="0"/>
          </a:p>
          <a:p>
            <a:r>
              <a:rPr lang="en-US" sz="1050" dirty="0"/>
              <a:t>    </a:t>
            </a:r>
            <a:r>
              <a:rPr lang="en-US" sz="1050" dirty="0" err="1"/>
              <a:t>session_start</a:t>
            </a:r>
            <a:r>
              <a:rPr lang="en-US" sz="1050" dirty="0"/>
              <a:t>();</a:t>
            </a:r>
          </a:p>
          <a:p>
            <a:r>
              <a:rPr lang="en-US" sz="1050" dirty="0"/>
              <a:t>    include '_</a:t>
            </a:r>
            <a:r>
              <a:rPr lang="en-US" sz="1050" dirty="0" err="1"/>
              <a:t>dbconnect.php</a:t>
            </a:r>
            <a:r>
              <a:rPr lang="en-US" sz="1050" dirty="0"/>
              <a:t>';</a:t>
            </a:r>
          </a:p>
          <a:p>
            <a:r>
              <a:rPr lang="en-US" sz="1050" dirty="0"/>
              <a:t>?&gt;</a:t>
            </a:r>
          </a:p>
          <a:p>
            <a:r>
              <a:rPr lang="en-US" sz="1050" dirty="0"/>
              <a:t>&lt;!DOCTYPE html&gt;</a:t>
            </a:r>
          </a:p>
          <a:p>
            <a:r>
              <a:rPr lang="en-US" sz="1050" dirty="0"/>
              <a:t>&lt;html lang="</a:t>
            </a:r>
            <a:r>
              <a:rPr lang="en-US" sz="1050" dirty="0" err="1"/>
              <a:t>en</a:t>
            </a:r>
            <a:r>
              <a:rPr lang="en-US" sz="1050" dirty="0"/>
              <a:t>"&gt;</a:t>
            </a:r>
          </a:p>
          <a:p>
            <a:r>
              <a:rPr lang="en-US" sz="1050" dirty="0"/>
              <a:t>&lt;head&gt;</a:t>
            </a:r>
          </a:p>
          <a:p>
            <a:r>
              <a:rPr lang="en-US" sz="1050" dirty="0"/>
              <a:t>    &lt;meta charset="UTF-8"&gt;</a:t>
            </a:r>
          </a:p>
          <a:p>
            <a:r>
              <a:rPr lang="en-US" sz="1050" dirty="0"/>
              <a:t>    &lt;meta http-</a:t>
            </a:r>
            <a:r>
              <a:rPr lang="en-US" sz="1050" dirty="0" err="1"/>
              <a:t>equiv</a:t>
            </a:r>
            <a:r>
              <a:rPr lang="en-US" sz="1050" dirty="0"/>
              <a:t>="X-UA-Compatible" content="IE=edge"&gt;</a:t>
            </a:r>
          </a:p>
          <a:p>
            <a:r>
              <a:rPr lang="en-US" sz="1050" dirty="0"/>
              <a:t>    &lt;meta name="viewport" content="width=device-width, initial-scale=1.0"&gt;</a:t>
            </a:r>
          </a:p>
          <a:p>
            <a:r>
              <a:rPr lang="en-US" sz="1050" dirty="0"/>
              <a:t>    &lt;title&gt;Document&lt;/title&gt;</a:t>
            </a:r>
          </a:p>
          <a:p>
            <a:r>
              <a:rPr lang="en-US" sz="1050" dirty="0"/>
              <a:t>    &lt;link </a:t>
            </a:r>
            <a:r>
              <a:rPr lang="en-US" sz="1050" dirty="0" err="1"/>
              <a:t>rel</a:t>
            </a:r>
            <a:r>
              <a:rPr lang="en-US" sz="1050" dirty="0"/>
              <a:t>="stylesheet" </a:t>
            </a:r>
            <a:r>
              <a:rPr lang="en-US" sz="1050" dirty="0" err="1"/>
              <a:t>href</a:t>
            </a:r>
            <a:r>
              <a:rPr lang="en-US" sz="1050" dirty="0"/>
              <a:t>="questions_answers.css"&gt;</a:t>
            </a:r>
          </a:p>
          <a:p>
            <a:r>
              <a:rPr lang="en-US" sz="1050" dirty="0"/>
              <a:t>&lt;/head&gt;</a:t>
            </a:r>
          </a:p>
          <a:p>
            <a:endParaRPr lang="en-US" sz="1050" dirty="0"/>
          </a:p>
          <a:p>
            <a:r>
              <a:rPr lang="en-US" sz="1050" dirty="0"/>
              <a:t>&lt;body&gt;</a:t>
            </a:r>
          </a:p>
          <a:p>
            <a:r>
              <a:rPr lang="en-US" sz="1050" dirty="0"/>
              <a:t>        &lt;div&gt;</a:t>
            </a:r>
          </a:p>
          <a:p>
            <a:r>
              <a:rPr lang="en-US" sz="1050" dirty="0"/>
              <a:t>        &lt;</a:t>
            </a:r>
            <a:r>
              <a:rPr lang="en-US" sz="1050" dirty="0" err="1"/>
              <a:t>fieldset</a:t>
            </a:r>
            <a:r>
              <a:rPr lang="en-US" sz="1050" dirty="0"/>
              <a:t>&gt;</a:t>
            </a:r>
          </a:p>
          <a:p>
            <a:r>
              <a:rPr lang="en-US" sz="1050" dirty="0"/>
              <a:t>            &lt;legend&gt;&lt;h1 class="category"&gt;Marvel&lt;/h1&gt;&lt;/legend&gt;</a:t>
            </a:r>
          </a:p>
          <a:p>
            <a:r>
              <a:rPr lang="en-US" sz="1050" dirty="0"/>
              <a:t>            &lt;</a:t>
            </a:r>
            <a:r>
              <a:rPr lang="en-US" sz="1050" dirty="0" err="1"/>
              <a:t>br</a:t>
            </a:r>
            <a:r>
              <a:rPr lang="en-US" sz="1050" dirty="0"/>
              <a:t>&gt;&lt;</a:t>
            </a:r>
            <a:r>
              <a:rPr lang="en-US" sz="1050" dirty="0" err="1"/>
              <a:t>br</a:t>
            </a:r>
            <a:r>
              <a:rPr lang="en-US" sz="1050" dirty="0"/>
              <a:t>&gt;</a:t>
            </a:r>
          </a:p>
          <a:p>
            <a:r>
              <a:rPr lang="en-US" sz="1050" dirty="0"/>
              <a:t>            &lt;a </a:t>
            </a:r>
            <a:r>
              <a:rPr lang="en-US" sz="1050" dirty="0" err="1"/>
              <a:t>href</a:t>
            </a:r>
            <a:r>
              <a:rPr lang="en-US" sz="1050" dirty="0"/>
              <a:t>="</a:t>
            </a:r>
            <a:r>
              <a:rPr lang="en-US" sz="1050" dirty="0" err="1"/>
              <a:t>leaderboard.php</a:t>
            </a:r>
            <a:r>
              <a:rPr lang="en-US" sz="1050" dirty="0"/>
              <a:t>"&gt;&lt;input type="submit" value="See Leaderboard"&gt;&lt;/a&gt;&lt;</a:t>
            </a:r>
            <a:r>
              <a:rPr lang="en-US" sz="1050" dirty="0" err="1"/>
              <a:t>br</a:t>
            </a:r>
            <a:r>
              <a:rPr lang="en-US" sz="1050" dirty="0"/>
              <a:t>&gt;</a:t>
            </a:r>
          </a:p>
          <a:p>
            <a:r>
              <a:rPr lang="en-US" sz="1050" dirty="0"/>
              <a:t>            &lt;a </a:t>
            </a:r>
            <a:r>
              <a:rPr lang="en-US" sz="1050" dirty="0" err="1"/>
              <a:t>href</a:t>
            </a:r>
            <a:r>
              <a:rPr lang="en-US" sz="1050" dirty="0"/>
              <a:t>="</a:t>
            </a:r>
            <a:r>
              <a:rPr lang="en-US" sz="1050" dirty="0" err="1"/>
              <a:t>logout.php</a:t>
            </a:r>
            <a:r>
              <a:rPr lang="en-US" sz="1050" dirty="0"/>
              <a:t>"&gt;&lt;input type="submit" value="Logout"&gt;&lt;/a&gt;&lt;</a:t>
            </a:r>
            <a:r>
              <a:rPr lang="en-US" sz="1050" dirty="0" err="1"/>
              <a:t>br</a:t>
            </a:r>
            <a:r>
              <a:rPr lang="en-US" sz="1050" dirty="0"/>
              <a:t>&gt;</a:t>
            </a:r>
          </a:p>
          <a:p>
            <a:r>
              <a:rPr lang="en-US" sz="1050" dirty="0"/>
              <a:t>            &lt;a </a:t>
            </a:r>
            <a:r>
              <a:rPr lang="en-US" sz="1050" dirty="0" err="1"/>
              <a:t>href</a:t>
            </a:r>
            <a:r>
              <a:rPr lang="en-US" sz="1050" dirty="0"/>
              <a:t>="</a:t>
            </a:r>
            <a:r>
              <a:rPr lang="en-US" sz="1050" dirty="0" err="1"/>
              <a:t>jeopardy_board.php</a:t>
            </a:r>
            <a:r>
              <a:rPr lang="en-US" sz="1050" dirty="0"/>
              <a:t>"&gt; &lt;input type="submit" value="Back to game board"&gt;&lt;/a&gt;</a:t>
            </a:r>
          </a:p>
        </p:txBody>
      </p:sp>
      <p:sp>
        <p:nvSpPr>
          <p:cNvPr id="5" name="TextBox 4">
            <a:extLst>
              <a:ext uri="{FF2B5EF4-FFF2-40B4-BE49-F238E27FC236}">
                <a16:creationId xmlns:a16="http://schemas.microsoft.com/office/drawing/2014/main" id="{3A6D183C-97EC-AA86-FC07-EC010A4A784A}"/>
              </a:ext>
            </a:extLst>
          </p:cNvPr>
          <p:cNvSpPr txBox="1"/>
          <p:nvPr/>
        </p:nvSpPr>
        <p:spPr>
          <a:xfrm>
            <a:off x="6723742" y="620539"/>
            <a:ext cx="5152572" cy="5616922"/>
          </a:xfrm>
          <a:prstGeom prst="rect">
            <a:avLst/>
          </a:prstGeom>
          <a:noFill/>
        </p:spPr>
        <p:txBody>
          <a:bodyPr wrap="square" rtlCol="0">
            <a:spAutoFit/>
          </a:bodyPr>
          <a:lstStyle/>
          <a:p>
            <a:r>
              <a:rPr lang="en-US" sz="1100" dirty="0"/>
              <a:t> &lt;p&gt;This character is S.H.I.E.L.D's highest ranked agent&lt;/p&gt;&lt;</a:t>
            </a:r>
            <a:r>
              <a:rPr lang="en-US" sz="1100" dirty="0" err="1"/>
              <a:t>br</a:t>
            </a:r>
            <a:r>
              <a:rPr lang="en-US" sz="1100" dirty="0"/>
              <a:t>&gt;&lt;</a:t>
            </a:r>
            <a:r>
              <a:rPr lang="en-US" sz="1100" dirty="0" err="1"/>
              <a:t>br</a:t>
            </a:r>
            <a:r>
              <a:rPr lang="en-US" sz="1100" dirty="0"/>
              <a:t>&gt;</a:t>
            </a:r>
          </a:p>
          <a:p>
            <a:r>
              <a:rPr lang="en-US" sz="1100" dirty="0"/>
              <a:t>        &lt;form action="&lt;?</a:t>
            </a:r>
            <a:r>
              <a:rPr lang="en-US" sz="1100" dirty="0" err="1"/>
              <a:t>php</a:t>
            </a:r>
            <a:r>
              <a:rPr lang="en-US" sz="1100" dirty="0"/>
              <a:t> echo </a:t>
            </a:r>
            <a:r>
              <a:rPr lang="en-US" sz="1100" dirty="0" err="1"/>
              <a:t>htmlspecialchars</a:t>
            </a:r>
            <a:r>
              <a:rPr lang="en-US" sz="1100" dirty="0"/>
              <a:t>($_SERVER["PHP_SELF"]);?&gt;" method="post"&gt; </a:t>
            </a:r>
          </a:p>
          <a:p>
            <a:r>
              <a:rPr lang="en-US" sz="1100" dirty="0"/>
              <a:t>&lt;label for="MV1"&gt;Choose your answer:&lt;/label&gt;&lt;</a:t>
            </a:r>
            <a:r>
              <a:rPr lang="en-US" sz="1100" dirty="0" err="1"/>
              <a:t>br</a:t>
            </a:r>
            <a:r>
              <a:rPr lang="en-US" sz="1100" dirty="0"/>
              <a:t>&gt;&lt;</a:t>
            </a:r>
            <a:r>
              <a:rPr lang="en-US" sz="1100" dirty="0" err="1"/>
              <a:t>br</a:t>
            </a:r>
            <a:r>
              <a:rPr lang="en-US" sz="1100" dirty="0"/>
              <a:t>&gt;</a:t>
            </a:r>
          </a:p>
          <a:p>
            <a:r>
              <a:rPr lang="en-US" sz="1100" dirty="0"/>
              <a:t>            &lt;input type="submit" name="mv1" id="MV1" value="Who is Nick Fury?"&gt;</a:t>
            </a:r>
          </a:p>
          <a:p>
            <a:r>
              <a:rPr lang="en-US" sz="1100" dirty="0"/>
              <a:t>            &lt;input type="submit" name="mv1" id="MV1" value="Who is Black Widow?"&gt;</a:t>
            </a:r>
          </a:p>
          <a:p>
            <a:r>
              <a:rPr lang="en-US" sz="1100" dirty="0"/>
              <a:t>            &lt;input type="submit" name="mv1" id="MV1" value="Who is Hawkeye?"&gt;</a:t>
            </a:r>
          </a:p>
          <a:p>
            <a:r>
              <a:rPr lang="en-US" sz="1100" dirty="0"/>
              <a:t>            &lt;input type="submit" name="mv1" id="MV1" value="Who is Tony Stark?"&gt;&lt;</a:t>
            </a:r>
            <a:r>
              <a:rPr lang="en-US" sz="1100" dirty="0" err="1"/>
              <a:t>br</a:t>
            </a:r>
            <a:r>
              <a:rPr lang="en-US" sz="1100" dirty="0"/>
              <a:t>&gt;&lt;</a:t>
            </a:r>
            <a:r>
              <a:rPr lang="en-US" sz="1100" dirty="0" err="1"/>
              <a:t>br</a:t>
            </a:r>
            <a:r>
              <a:rPr lang="en-US" sz="1100" dirty="0"/>
              <a:t>&gt;</a:t>
            </a:r>
          </a:p>
          <a:p>
            <a:r>
              <a:rPr lang="en-US" sz="1100" dirty="0"/>
              <a:t>        &lt;/form&gt;</a:t>
            </a:r>
          </a:p>
          <a:p>
            <a:r>
              <a:rPr lang="en-US" sz="1100" dirty="0"/>
              <a:t>    &lt;?</a:t>
            </a:r>
            <a:r>
              <a:rPr lang="en-US" sz="1100" dirty="0" err="1"/>
              <a:t>php</a:t>
            </a:r>
            <a:endParaRPr lang="en-US" sz="1100" dirty="0"/>
          </a:p>
          <a:p>
            <a:r>
              <a:rPr lang="en-US" sz="1100" dirty="0"/>
              <a:t>    if(</a:t>
            </a:r>
            <a:r>
              <a:rPr lang="en-US" sz="1100" dirty="0" err="1"/>
              <a:t>isset</a:t>
            </a:r>
            <a:r>
              <a:rPr lang="en-US" sz="1100" dirty="0"/>
              <a:t>($_POST['mv1'])){</a:t>
            </a:r>
          </a:p>
          <a:p>
            <a:r>
              <a:rPr lang="en-US" sz="1100" dirty="0"/>
              <a:t>        $answer = $_POST['mv1'];</a:t>
            </a:r>
          </a:p>
          <a:p>
            <a:r>
              <a:rPr lang="en-US" sz="1100" dirty="0"/>
              <a:t>        if((</a:t>
            </a:r>
            <a:r>
              <a:rPr lang="en-US" sz="1100" dirty="0" err="1"/>
              <a:t>strcmp</a:t>
            </a:r>
            <a:r>
              <a:rPr lang="en-US" sz="1100" dirty="0"/>
              <a:t>($answer, "Who is Nick Fury?"))==0){</a:t>
            </a:r>
          </a:p>
          <a:p>
            <a:r>
              <a:rPr lang="en-US" sz="1100" dirty="0"/>
              <a:t>            $</a:t>
            </a:r>
            <a:r>
              <a:rPr lang="en-US" sz="1100" dirty="0" err="1"/>
              <a:t>sql</a:t>
            </a:r>
            <a:r>
              <a:rPr lang="en-US" sz="1100" dirty="0"/>
              <a:t> = "UPDATE `</a:t>
            </a:r>
            <a:r>
              <a:rPr lang="en-US" sz="1100" dirty="0" err="1"/>
              <a:t>user_points</a:t>
            </a:r>
            <a:r>
              <a:rPr lang="en-US" sz="1100" dirty="0"/>
              <a:t>` SET score = score + 100";</a:t>
            </a:r>
          </a:p>
          <a:p>
            <a:r>
              <a:rPr lang="en-US" sz="1100" dirty="0"/>
              <a:t>            </a:t>
            </a:r>
            <a:r>
              <a:rPr lang="en-US" sz="1100" dirty="0" err="1"/>
              <a:t>mysqli_query</a:t>
            </a:r>
            <a:r>
              <a:rPr lang="en-US" sz="1100" dirty="0"/>
              <a:t>($conn, $</a:t>
            </a:r>
            <a:r>
              <a:rPr lang="en-US" sz="1100" dirty="0" err="1"/>
              <a:t>sql</a:t>
            </a:r>
            <a:r>
              <a:rPr lang="en-US" sz="1100" dirty="0"/>
              <a:t>);</a:t>
            </a:r>
          </a:p>
          <a:p>
            <a:r>
              <a:rPr lang="en-US" sz="1100" dirty="0"/>
              <a:t>            echo "&lt;div class='right-wrong'&gt;";</a:t>
            </a:r>
          </a:p>
          <a:p>
            <a:r>
              <a:rPr lang="en-US" sz="1100" dirty="0"/>
              <a:t>            echo "&lt;p class='correct'&gt;Correct&lt;/p&gt;";</a:t>
            </a:r>
          </a:p>
          <a:p>
            <a:r>
              <a:rPr lang="en-US" sz="1100" dirty="0"/>
              <a:t>            echo "&lt;/div&gt;";</a:t>
            </a:r>
          </a:p>
          <a:p>
            <a:r>
              <a:rPr lang="en-US" sz="1100" dirty="0"/>
              <a:t>        }else{</a:t>
            </a:r>
          </a:p>
          <a:p>
            <a:r>
              <a:rPr lang="en-US" sz="1100" dirty="0"/>
              <a:t>            echo "&lt;div class='right-wrong'&gt;";</a:t>
            </a:r>
          </a:p>
          <a:p>
            <a:r>
              <a:rPr lang="en-US" sz="1100" dirty="0"/>
              <a:t>            echo "&lt;p class='wrong'&gt;Incorrect&lt;/p&gt;";</a:t>
            </a:r>
          </a:p>
          <a:p>
            <a:r>
              <a:rPr lang="en-US" sz="1100" dirty="0"/>
              <a:t>            echo "&lt;/div&gt;";</a:t>
            </a:r>
          </a:p>
          <a:p>
            <a:r>
              <a:rPr lang="en-US" sz="1100" dirty="0"/>
              <a:t>        }</a:t>
            </a:r>
          </a:p>
          <a:p>
            <a:r>
              <a:rPr lang="en-US" sz="1100" dirty="0"/>
              <a:t>    }?&gt;</a:t>
            </a:r>
          </a:p>
          <a:p>
            <a:r>
              <a:rPr lang="en-US" sz="1100" dirty="0"/>
              <a:t>    &lt;/</a:t>
            </a:r>
            <a:r>
              <a:rPr lang="en-US" sz="1100" dirty="0" err="1"/>
              <a:t>fieldset</a:t>
            </a:r>
            <a:r>
              <a:rPr lang="en-US" sz="1100" dirty="0"/>
              <a:t>&gt;</a:t>
            </a:r>
          </a:p>
          <a:p>
            <a:r>
              <a:rPr lang="en-US" sz="1100" dirty="0"/>
              <a:t>    &lt;/div&gt;</a:t>
            </a:r>
          </a:p>
          <a:p>
            <a:endParaRPr lang="en-US" sz="1100" dirty="0"/>
          </a:p>
          <a:p>
            <a:r>
              <a:rPr lang="en-US" sz="1100" dirty="0"/>
              <a:t>&lt;/body&gt;</a:t>
            </a:r>
          </a:p>
          <a:p>
            <a:endParaRPr lang="en-US" sz="1100" dirty="0"/>
          </a:p>
          <a:p>
            <a:r>
              <a:rPr lang="en-US" sz="1100" dirty="0"/>
              <a:t>&lt;/html&gt;</a:t>
            </a:r>
          </a:p>
          <a:p>
            <a:endParaRPr lang="en-US" dirty="0"/>
          </a:p>
        </p:txBody>
      </p:sp>
      <p:pic>
        <p:nvPicPr>
          <p:cNvPr id="18" name="Audio 17">
            <a:hlinkClick r:id="" action="ppaction://media"/>
            <a:extLst>
              <a:ext uri="{FF2B5EF4-FFF2-40B4-BE49-F238E27FC236}">
                <a16:creationId xmlns:a16="http://schemas.microsoft.com/office/drawing/2014/main" id="{A50D3983-1696-3F0C-0CEE-AEF9869A929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399981298"/>
      </p:ext>
    </p:extLst>
  </p:cSld>
  <p:clrMapOvr>
    <a:masterClrMapping/>
  </p:clrMapOvr>
  <mc:AlternateContent xmlns:mc="http://schemas.openxmlformats.org/markup-compatibility/2006" xmlns:p14="http://schemas.microsoft.com/office/powerpoint/2010/main">
    <mc:Choice Requires="p14">
      <p:transition spd="slow" p14:dur="2000" advTm="18673"/>
    </mc:Choice>
    <mc:Fallback xmlns="">
      <p:transition spd="slow" advTm="186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984D3-0471-DBC0-DF19-6A7B1B223D78}"/>
              </a:ext>
            </a:extLst>
          </p:cNvPr>
          <p:cNvSpPr>
            <a:spLocks noGrp="1"/>
          </p:cNvSpPr>
          <p:nvPr>
            <p:ph type="ctrTitle"/>
          </p:nvPr>
        </p:nvSpPr>
        <p:spPr>
          <a:xfrm>
            <a:off x="1524000" y="1328057"/>
            <a:ext cx="9144000" cy="2815771"/>
          </a:xfrm>
        </p:spPr>
        <p:txBody>
          <a:bodyPr>
            <a:normAutofit/>
          </a:bodyPr>
          <a:lstStyle/>
          <a:p>
            <a:r>
              <a:rPr lang="en-US" sz="9600" b="1" dirty="0">
                <a:solidFill>
                  <a:srgbClr val="F5DEB3"/>
                </a:solidFill>
                <a:latin typeface="Times New Roman" panose="02020603050405020304" pitchFamily="18" charset="0"/>
                <a:cs typeface="Times New Roman" panose="02020603050405020304" pitchFamily="18" charset="0"/>
              </a:rPr>
              <a:t>Leader Board</a:t>
            </a:r>
          </a:p>
        </p:txBody>
      </p:sp>
      <p:pic>
        <p:nvPicPr>
          <p:cNvPr id="18" name="Audio 17">
            <a:hlinkClick r:id="" action="ppaction://media"/>
            <a:extLst>
              <a:ext uri="{FF2B5EF4-FFF2-40B4-BE49-F238E27FC236}">
                <a16:creationId xmlns:a16="http://schemas.microsoft.com/office/drawing/2014/main" id="{60BA666C-B433-3203-6B36-3F165C7FDF0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127123442"/>
      </p:ext>
    </p:extLst>
  </p:cSld>
  <p:clrMapOvr>
    <a:masterClrMapping/>
  </p:clrMapOvr>
  <mc:AlternateContent xmlns:mc="http://schemas.openxmlformats.org/markup-compatibility/2006" xmlns:p14="http://schemas.microsoft.com/office/powerpoint/2010/main">
    <mc:Choice Requires="p14">
      <p:transition spd="slow" p14:dur="2000" advTm="4380"/>
    </mc:Choice>
    <mc:Fallback xmlns="">
      <p:transition spd="slow" advTm="43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E01AE2CD-87F0-9F27-4988-7852060ACFA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70119" y="0"/>
            <a:ext cx="13212884" cy="7428620"/>
          </a:xfrm>
        </p:spPr>
      </p:pic>
      <p:pic>
        <p:nvPicPr>
          <p:cNvPr id="15" name="Audio 14">
            <a:hlinkClick r:id="" action="ppaction://media"/>
            <a:extLst>
              <a:ext uri="{FF2B5EF4-FFF2-40B4-BE49-F238E27FC236}">
                <a16:creationId xmlns:a16="http://schemas.microsoft.com/office/drawing/2014/main" id="{F5B2341D-9AE3-14BD-BB23-8C999C7CABD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208520068"/>
      </p:ext>
    </p:extLst>
  </p:cSld>
  <p:clrMapOvr>
    <a:masterClrMapping/>
  </p:clrMapOvr>
  <mc:AlternateContent xmlns:mc="http://schemas.openxmlformats.org/markup-compatibility/2006" xmlns:p14="http://schemas.microsoft.com/office/powerpoint/2010/main">
    <mc:Choice Requires="p14">
      <p:transition spd="slow" p14:dur="2000" advTm="28062"/>
    </mc:Choice>
    <mc:Fallback xmlns="">
      <p:transition spd="slow" advTm="28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30B8DF-88CB-17B7-FD63-2C0C8EEB88A0}"/>
              </a:ext>
            </a:extLst>
          </p:cNvPr>
          <p:cNvSpPr txBox="1"/>
          <p:nvPr/>
        </p:nvSpPr>
        <p:spPr>
          <a:xfrm>
            <a:off x="579120" y="1706880"/>
            <a:ext cx="10942320" cy="2616101"/>
          </a:xfrm>
          <a:prstGeom prst="rect">
            <a:avLst/>
          </a:prstGeom>
          <a:noFill/>
        </p:spPr>
        <p:txBody>
          <a:bodyPr wrap="square" rtlCol="0">
            <a:spAutoFit/>
          </a:bodyPr>
          <a:lstStyle/>
          <a:p>
            <a:r>
              <a:rPr lang="en-US" sz="3200" dirty="0">
                <a:solidFill>
                  <a:srgbClr val="FFFFFF"/>
                </a:solidFill>
                <a:latin typeface="Times New Roman" panose="02020603050405020304" pitchFamily="18" charset="0"/>
                <a:cs typeface="Times New Roman" panose="02020603050405020304" pitchFamily="18" charset="0"/>
              </a:rPr>
              <a:t>Our game will allow the player to select from different categories with varying levels of values and difficulty.</a:t>
            </a:r>
          </a:p>
          <a:p>
            <a:endParaRPr lang="en-US" sz="3200" dirty="0">
              <a:solidFill>
                <a:srgbClr val="FFFFFF"/>
              </a:solidFill>
              <a:latin typeface="Times New Roman" panose="02020603050405020304" pitchFamily="18" charset="0"/>
              <a:cs typeface="Times New Roman" panose="02020603050405020304" pitchFamily="18" charset="0"/>
            </a:endParaRPr>
          </a:p>
          <a:p>
            <a:r>
              <a:rPr lang="en-US" sz="3200" dirty="0">
                <a:solidFill>
                  <a:srgbClr val="FFFFFF"/>
                </a:solidFill>
                <a:latin typeface="Times New Roman" panose="02020603050405020304" pitchFamily="18" charset="0"/>
                <a:cs typeface="Times New Roman" panose="02020603050405020304" pitchFamily="18" charset="0"/>
              </a:rPr>
              <a:t>It was created with HTML, PHP, and CSS files.</a:t>
            </a:r>
          </a:p>
          <a:p>
            <a:endParaRPr lang="en-US" dirty="0"/>
          </a:p>
          <a:p>
            <a:endParaRPr lang="en-US" dirty="0"/>
          </a:p>
        </p:txBody>
      </p:sp>
      <p:pic>
        <p:nvPicPr>
          <p:cNvPr id="11" name="Audio 10">
            <a:hlinkClick r:id="" action="ppaction://media"/>
            <a:extLst>
              <a:ext uri="{FF2B5EF4-FFF2-40B4-BE49-F238E27FC236}">
                <a16:creationId xmlns:a16="http://schemas.microsoft.com/office/drawing/2014/main" id="{D7A5B3D2-AE3D-F0FC-AFDC-E09773A17C2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180118576"/>
      </p:ext>
    </p:extLst>
  </p:cSld>
  <p:clrMapOvr>
    <a:masterClrMapping/>
  </p:clrMapOvr>
  <mc:AlternateContent xmlns:mc="http://schemas.openxmlformats.org/markup-compatibility/2006" xmlns:p14="http://schemas.microsoft.com/office/powerpoint/2010/main">
    <mc:Choice Requires="p14">
      <p:transition spd="slow" p14:dur="2000" advTm="13347"/>
    </mc:Choice>
    <mc:Fallback xmlns="">
      <p:transition spd="slow" advTm="13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FA9C82-A496-5027-037D-76C8353BF4BF}"/>
              </a:ext>
            </a:extLst>
          </p:cNvPr>
          <p:cNvSpPr>
            <a:spLocks noGrp="1"/>
          </p:cNvSpPr>
          <p:nvPr>
            <p:ph idx="1"/>
          </p:nvPr>
        </p:nvSpPr>
        <p:spPr>
          <a:xfrm>
            <a:off x="838200" y="232229"/>
            <a:ext cx="5025572" cy="6502400"/>
          </a:xfrm>
        </p:spPr>
        <p:txBody>
          <a:bodyPr>
            <a:noAutofit/>
          </a:bodyPr>
          <a:lstStyle/>
          <a:p>
            <a:r>
              <a:rPr lang="en-US" sz="1200" dirty="0"/>
              <a:t>&lt;?</a:t>
            </a:r>
            <a:r>
              <a:rPr lang="en-US" sz="1200" dirty="0" err="1"/>
              <a:t>php</a:t>
            </a:r>
            <a:endParaRPr lang="en-US" sz="1200" dirty="0"/>
          </a:p>
          <a:p>
            <a:r>
              <a:rPr lang="en-US" sz="1200" dirty="0"/>
              <a:t>    </a:t>
            </a:r>
            <a:r>
              <a:rPr lang="en-US" sz="1200" dirty="0" err="1"/>
              <a:t>session_start</a:t>
            </a:r>
            <a:r>
              <a:rPr lang="en-US" sz="1200" dirty="0"/>
              <a:t>();</a:t>
            </a:r>
          </a:p>
          <a:p>
            <a:r>
              <a:rPr lang="en-US" sz="1200" dirty="0"/>
              <a:t>    include '_</a:t>
            </a:r>
            <a:r>
              <a:rPr lang="en-US" sz="1200" dirty="0" err="1"/>
              <a:t>dbconnect.php</a:t>
            </a:r>
            <a:r>
              <a:rPr lang="en-US" sz="1200" dirty="0"/>
              <a:t>';</a:t>
            </a:r>
          </a:p>
          <a:p>
            <a:r>
              <a:rPr lang="en-US" sz="1200" dirty="0"/>
              <a:t>?&gt;</a:t>
            </a:r>
          </a:p>
          <a:p>
            <a:r>
              <a:rPr lang="en-US" sz="1200" dirty="0"/>
              <a:t>&lt;!DOCTYPE html&gt;</a:t>
            </a:r>
          </a:p>
          <a:p>
            <a:r>
              <a:rPr lang="en-US" sz="1200" dirty="0"/>
              <a:t>&lt;html lang="</a:t>
            </a:r>
            <a:r>
              <a:rPr lang="en-US" sz="1200" dirty="0" err="1"/>
              <a:t>en</a:t>
            </a:r>
            <a:r>
              <a:rPr lang="en-US" sz="1200" dirty="0"/>
              <a:t>"&gt;</a:t>
            </a:r>
          </a:p>
          <a:p>
            <a:r>
              <a:rPr lang="en-US" sz="1200" dirty="0"/>
              <a:t>&lt;head&gt;</a:t>
            </a:r>
          </a:p>
          <a:p>
            <a:r>
              <a:rPr lang="en-US" sz="1200" dirty="0"/>
              <a:t>    &lt;meta charset="UTF-8"&gt;</a:t>
            </a:r>
          </a:p>
          <a:p>
            <a:r>
              <a:rPr lang="en-US" sz="1200" dirty="0"/>
              <a:t>    &lt;meta http-</a:t>
            </a:r>
            <a:r>
              <a:rPr lang="en-US" sz="1200" dirty="0" err="1"/>
              <a:t>equiv</a:t>
            </a:r>
            <a:r>
              <a:rPr lang="en-US" sz="1200" dirty="0"/>
              <a:t>="X-UA-Compatible" content="IE=edge"&gt;</a:t>
            </a:r>
          </a:p>
          <a:p>
            <a:r>
              <a:rPr lang="en-US" sz="1200" dirty="0"/>
              <a:t>    &lt;meta name="viewport" content="width=device-width, initial-scale=1.0"&gt;</a:t>
            </a:r>
          </a:p>
          <a:p>
            <a:r>
              <a:rPr lang="en-US" sz="1200" dirty="0"/>
              <a:t>    &lt;title&gt;Document&lt;/title&gt;</a:t>
            </a:r>
          </a:p>
          <a:p>
            <a:r>
              <a:rPr lang="en-US" sz="1200" dirty="0"/>
              <a:t>    &lt;link </a:t>
            </a:r>
            <a:r>
              <a:rPr lang="en-US" sz="1200" dirty="0" err="1"/>
              <a:t>rel</a:t>
            </a:r>
            <a:r>
              <a:rPr lang="en-US" sz="1200" dirty="0"/>
              <a:t>="stylesheet" </a:t>
            </a:r>
            <a:r>
              <a:rPr lang="en-US" sz="1200" dirty="0" err="1"/>
              <a:t>href</a:t>
            </a:r>
            <a:r>
              <a:rPr lang="en-US" sz="1200" dirty="0"/>
              <a:t>="questions_answers.css"&gt;</a:t>
            </a:r>
          </a:p>
          <a:p>
            <a:r>
              <a:rPr lang="en-US" sz="1200" dirty="0"/>
              <a:t>&lt;/head&gt;</a:t>
            </a:r>
          </a:p>
          <a:p>
            <a:r>
              <a:rPr lang="en-US" sz="1200" dirty="0"/>
              <a:t>&lt;body&gt;</a:t>
            </a:r>
          </a:p>
          <a:p>
            <a:r>
              <a:rPr lang="en-US" sz="1200" dirty="0"/>
              <a:t>    &lt;div&gt;</a:t>
            </a:r>
          </a:p>
          <a:p>
            <a:r>
              <a:rPr lang="en-US" sz="1200" dirty="0"/>
              <a:t>        &lt;</a:t>
            </a:r>
            <a:r>
              <a:rPr lang="en-US" sz="1200" dirty="0" err="1"/>
              <a:t>fieldset</a:t>
            </a:r>
            <a:r>
              <a:rPr lang="en-US" sz="1200" dirty="0"/>
              <a:t>&gt;</a:t>
            </a:r>
          </a:p>
          <a:p>
            <a:r>
              <a:rPr lang="en-US" sz="1200" dirty="0"/>
              <a:t>        &lt;legend&gt;&lt;h1 class="category"&gt;Marvel&lt;/h1&gt;&lt;/legend&gt;</a:t>
            </a:r>
          </a:p>
          <a:p>
            <a:r>
              <a:rPr lang="en-US" sz="1200" dirty="0"/>
              <a:t>        &lt;</a:t>
            </a:r>
            <a:r>
              <a:rPr lang="en-US" sz="1200" dirty="0" err="1"/>
              <a:t>br</a:t>
            </a:r>
            <a:r>
              <a:rPr lang="en-US" sz="1200" dirty="0"/>
              <a:t>&gt;&lt;</a:t>
            </a:r>
            <a:r>
              <a:rPr lang="en-US" sz="1200" dirty="0" err="1"/>
              <a:t>br</a:t>
            </a:r>
            <a:r>
              <a:rPr lang="en-US" sz="1200" dirty="0"/>
              <a:t>&gt;</a:t>
            </a:r>
          </a:p>
          <a:p>
            <a:r>
              <a:rPr lang="en-US" sz="1200" dirty="0"/>
              <a:t>        &lt;a </a:t>
            </a:r>
            <a:r>
              <a:rPr lang="en-US" sz="1200" dirty="0" err="1"/>
              <a:t>href</a:t>
            </a:r>
            <a:r>
              <a:rPr lang="en-US" sz="1200" dirty="0"/>
              <a:t>="</a:t>
            </a:r>
            <a:r>
              <a:rPr lang="en-US" sz="1200" dirty="0" err="1"/>
              <a:t>leaderboard.php</a:t>
            </a:r>
            <a:r>
              <a:rPr lang="en-US" sz="1200" dirty="0"/>
              <a:t>"&gt;&lt;input type="submit" value="See Leaderboard"&gt;&lt;/a&gt;&lt;</a:t>
            </a:r>
            <a:r>
              <a:rPr lang="en-US" sz="1200" dirty="0" err="1"/>
              <a:t>br</a:t>
            </a:r>
            <a:r>
              <a:rPr lang="en-US" sz="1200" dirty="0"/>
              <a:t>&gt;</a:t>
            </a:r>
          </a:p>
          <a:p>
            <a:r>
              <a:rPr lang="en-US" sz="1200" dirty="0"/>
              <a:t>        &lt;a </a:t>
            </a:r>
            <a:r>
              <a:rPr lang="en-US" sz="1200" dirty="0" err="1"/>
              <a:t>href</a:t>
            </a:r>
            <a:r>
              <a:rPr lang="en-US" sz="1200" dirty="0"/>
              <a:t>="</a:t>
            </a:r>
            <a:r>
              <a:rPr lang="en-US" sz="1200" dirty="0" err="1"/>
              <a:t>logout.php</a:t>
            </a:r>
            <a:r>
              <a:rPr lang="en-US" sz="1200" dirty="0"/>
              <a:t>"&gt;&lt;input type="submit" value="Logout"&gt;&lt;/a&gt;&lt;</a:t>
            </a:r>
            <a:r>
              <a:rPr lang="en-US" sz="1200" dirty="0" err="1"/>
              <a:t>br</a:t>
            </a:r>
            <a:r>
              <a:rPr lang="en-US" sz="1200" dirty="0"/>
              <a:t>&gt;</a:t>
            </a:r>
          </a:p>
          <a:p>
            <a:r>
              <a:rPr lang="en-US" sz="1200" dirty="0"/>
              <a:t>        </a:t>
            </a:r>
          </a:p>
        </p:txBody>
      </p:sp>
      <p:sp>
        <p:nvSpPr>
          <p:cNvPr id="4" name="TextBox 3">
            <a:extLst>
              <a:ext uri="{FF2B5EF4-FFF2-40B4-BE49-F238E27FC236}">
                <a16:creationId xmlns:a16="http://schemas.microsoft.com/office/drawing/2014/main" id="{37DF29FD-FA6F-7390-7633-ACA1CA8947FA}"/>
              </a:ext>
            </a:extLst>
          </p:cNvPr>
          <p:cNvSpPr txBox="1"/>
          <p:nvPr/>
        </p:nvSpPr>
        <p:spPr>
          <a:xfrm>
            <a:off x="6328229" y="1"/>
            <a:ext cx="5050971" cy="7478970"/>
          </a:xfrm>
          <a:prstGeom prst="rect">
            <a:avLst/>
          </a:prstGeom>
          <a:noFill/>
        </p:spPr>
        <p:txBody>
          <a:bodyPr wrap="square" rtlCol="0">
            <a:spAutoFit/>
          </a:bodyPr>
          <a:lstStyle/>
          <a:p>
            <a:endParaRPr lang="en-US" sz="1200" dirty="0"/>
          </a:p>
          <a:p>
            <a:r>
              <a:rPr lang="en-US" sz="1200" dirty="0"/>
              <a:t> &lt;a </a:t>
            </a:r>
            <a:r>
              <a:rPr lang="en-US" sz="1200" dirty="0" err="1"/>
              <a:t>href</a:t>
            </a:r>
            <a:r>
              <a:rPr lang="en-US" sz="1200" dirty="0"/>
              <a:t>="</a:t>
            </a:r>
            <a:r>
              <a:rPr lang="en-US" sz="1200" dirty="0" err="1"/>
              <a:t>jeopardy_board.php</a:t>
            </a:r>
            <a:r>
              <a:rPr lang="en-US" sz="1200" dirty="0"/>
              <a:t>"&gt; &lt;input type="submit" value="Back to game board"&gt;&lt;/a&gt;</a:t>
            </a:r>
          </a:p>
          <a:p>
            <a:r>
              <a:rPr lang="en-US" sz="1200" dirty="0"/>
              <a:t>        &lt;p&gt;Name a career of </a:t>
            </a:r>
            <a:r>
              <a:rPr lang="en-US" sz="1200" dirty="0" err="1"/>
              <a:t>Mysterio</a:t>
            </a:r>
            <a:r>
              <a:rPr lang="en-US" sz="1200" dirty="0"/>
              <a:t> before he chose to go with the life of crime.&lt;/p&gt;&lt;</a:t>
            </a:r>
            <a:r>
              <a:rPr lang="en-US" sz="1200" dirty="0" err="1"/>
              <a:t>br</a:t>
            </a:r>
            <a:r>
              <a:rPr lang="en-US" sz="1200" dirty="0"/>
              <a:t>&gt;&lt;</a:t>
            </a:r>
            <a:r>
              <a:rPr lang="en-US" sz="1200" dirty="0" err="1"/>
              <a:t>br</a:t>
            </a:r>
            <a:r>
              <a:rPr lang="en-US" sz="1200" dirty="0"/>
              <a:t>&gt;</a:t>
            </a:r>
          </a:p>
          <a:p>
            <a:r>
              <a:rPr lang="en-US" sz="1200" dirty="0"/>
              <a:t>        &lt;form action="&lt;?</a:t>
            </a:r>
            <a:r>
              <a:rPr lang="en-US" sz="1200" dirty="0" err="1"/>
              <a:t>php</a:t>
            </a:r>
            <a:r>
              <a:rPr lang="en-US" sz="1200" dirty="0"/>
              <a:t> echo </a:t>
            </a:r>
            <a:r>
              <a:rPr lang="en-US" sz="1200" dirty="0" err="1"/>
              <a:t>htmlspecialchars</a:t>
            </a:r>
            <a:r>
              <a:rPr lang="en-US" sz="1200" dirty="0"/>
              <a:t>($_SERVER["PHP_SELF"]);?&gt;" method="post"&gt;</a:t>
            </a:r>
          </a:p>
          <a:p>
            <a:r>
              <a:rPr lang="en-US" sz="1200" dirty="0"/>
              <a:t>            &lt;label for="MV4"&gt;Choose your answer:&lt;/label&gt;&lt;</a:t>
            </a:r>
            <a:r>
              <a:rPr lang="en-US" sz="1200" dirty="0" err="1"/>
              <a:t>br</a:t>
            </a:r>
            <a:r>
              <a:rPr lang="en-US" sz="1200" dirty="0"/>
              <a:t>&gt;&lt;</a:t>
            </a:r>
            <a:r>
              <a:rPr lang="en-US" sz="1200" dirty="0" err="1"/>
              <a:t>br</a:t>
            </a:r>
            <a:r>
              <a:rPr lang="en-US" sz="1200" dirty="0"/>
              <a:t>&gt;</a:t>
            </a:r>
          </a:p>
          <a:p>
            <a:r>
              <a:rPr lang="en-US" sz="1200" dirty="0"/>
              <a:t>            &lt;input type="submit" name="mv4" id="MV4" value="What is an actor?"&gt;</a:t>
            </a:r>
          </a:p>
          <a:p>
            <a:r>
              <a:rPr lang="en-US" sz="1200" dirty="0"/>
              <a:t>            &lt;input type="submit" name="mv4" id="MV4" value="What is a doctor?"&gt;</a:t>
            </a:r>
          </a:p>
          <a:p>
            <a:r>
              <a:rPr lang="en-US" sz="1200" dirty="0"/>
              <a:t>            &lt;input type="submit" name="mv4" id="MV4" value="What is a pilot?"&gt;</a:t>
            </a:r>
          </a:p>
          <a:p>
            <a:r>
              <a:rPr lang="en-US" sz="1200" dirty="0"/>
              <a:t>            &lt;input type="submit" name="mv4" id="MV4" value="What is a mailman?"&gt;&lt;</a:t>
            </a:r>
            <a:r>
              <a:rPr lang="en-US" sz="1200" dirty="0" err="1"/>
              <a:t>br</a:t>
            </a:r>
            <a:r>
              <a:rPr lang="en-US" sz="1200" dirty="0"/>
              <a:t>&gt;&lt;</a:t>
            </a:r>
            <a:r>
              <a:rPr lang="en-US" sz="1200" dirty="0" err="1"/>
              <a:t>br</a:t>
            </a:r>
            <a:r>
              <a:rPr lang="en-US" sz="1200" dirty="0"/>
              <a:t>&gt;</a:t>
            </a:r>
          </a:p>
          <a:p>
            <a:r>
              <a:rPr lang="en-US" sz="1200" dirty="0"/>
              <a:t>        &lt;/form&gt;</a:t>
            </a:r>
          </a:p>
          <a:p>
            <a:endParaRPr lang="en-US" sz="1200" dirty="0"/>
          </a:p>
          <a:p>
            <a:r>
              <a:rPr lang="en-US" sz="1200" dirty="0"/>
              <a:t>    &lt;?</a:t>
            </a:r>
            <a:r>
              <a:rPr lang="en-US" sz="1200" dirty="0" err="1"/>
              <a:t>php</a:t>
            </a:r>
            <a:endParaRPr lang="en-US" sz="1200" dirty="0"/>
          </a:p>
          <a:p>
            <a:r>
              <a:rPr lang="en-US" sz="1200" dirty="0"/>
              <a:t>    if(</a:t>
            </a:r>
            <a:r>
              <a:rPr lang="en-US" sz="1200" dirty="0" err="1"/>
              <a:t>isset</a:t>
            </a:r>
            <a:r>
              <a:rPr lang="en-US" sz="1200" dirty="0"/>
              <a:t>($_POST['mv4'])){</a:t>
            </a:r>
          </a:p>
          <a:p>
            <a:r>
              <a:rPr lang="en-US" sz="1200" dirty="0"/>
              <a:t>        $answer = $_POST['mv4'];</a:t>
            </a:r>
          </a:p>
          <a:p>
            <a:r>
              <a:rPr lang="en-US" sz="1200" dirty="0"/>
              <a:t>        if((</a:t>
            </a:r>
            <a:r>
              <a:rPr lang="en-US" sz="1200" dirty="0" err="1"/>
              <a:t>strcmp</a:t>
            </a:r>
            <a:r>
              <a:rPr lang="en-US" sz="1200" dirty="0"/>
              <a:t>($answer, "What is an actor?"))==0){</a:t>
            </a:r>
          </a:p>
          <a:p>
            <a:r>
              <a:rPr lang="en-US" sz="1200" dirty="0"/>
              <a:t>            $</a:t>
            </a:r>
            <a:r>
              <a:rPr lang="en-US" sz="1200" dirty="0" err="1"/>
              <a:t>sql</a:t>
            </a:r>
            <a:r>
              <a:rPr lang="en-US" sz="1200" dirty="0"/>
              <a:t> = "UPDATE `</a:t>
            </a:r>
            <a:r>
              <a:rPr lang="en-US" sz="1200" dirty="0" err="1"/>
              <a:t>user_points</a:t>
            </a:r>
            <a:r>
              <a:rPr lang="en-US" sz="1200" dirty="0"/>
              <a:t>` SET score = score + 100";</a:t>
            </a:r>
          </a:p>
          <a:p>
            <a:r>
              <a:rPr lang="en-US" sz="1200" dirty="0"/>
              <a:t>            </a:t>
            </a:r>
            <a:r>
              <a:rPr lang="en-US" sz="1200" dirty="0" err="1"/>
              <a:t>mysqli_query</a:t>
            </a:r>
            <a:r>
              <a:rPr lang="en-US" sz="1200" dirty="0"/>
              <a:t>($conn, $</a:t>
            </a:r>
            <a:r>
              <a:rPr lang="en-US" sz="1200" dirty="0" err="1"/>
              <a:t>sql</a:t>
            </a:r>
            <a:r>
              <a:rPr lang="en-US" sz="1200" dirty="0"/>
              <a:t>);</a:t>
            </a:r>
          </a:p>
          <a:p>
            <a:r>
              <a:rPr lang="en-US" sz="1200" dirty="0"/>
              <a:t>            echo "&lt;div class='right-wrong'&gt;";</a:t>
            </a:r>
          </a:p>
          <a:p>
            <a:r>
              <a:rPr lang="en-US" sz="1200" dirty="0"/>
              <a:t>            echo "&lt;p class='correct'&gt;Correct&lt;/p&gt;";</a:t>
            </a:r>
          </a:p>
          <a:p>
            <a:r>
              <a:rPr lang="en-US" sz="1200" dirty="0"/>
              <a:t>            echo "&lt;/div&gt;";</a:t>
            </a:r>
          </a:p>
          <a:p>
            <a:r>
              <a:rPr lang="en-US" sz="1200" dirty="0"/>
              <a:t>        }else{</a:t>
            </a:r>
          </a:p>
          <a:p>
            <a:r>
              <a:rPr lang="en-US" sz="1200" dirty="0"/>
              <a:t>            echo "&lt;div class='right-wrong'&gt;";</a:t>
            </a:r>
          </a:p>
          <a:p>
            <a:r>
              <a:rPr lang="en-US" sz="1200" dirty="0"/>
              <a:t>            echo "&lt;p class='wrong'&gt;Incorrect&lt;/p&gt;";</a:t>
            </a:r>
          </a:p>
          <a:p>
            <a:r>
              <a:rPr lang="en-US" sz="1200" dirty="0"/>
              <a:t>            echo "&lt;/div&gt;";</a:t>
            </a:r>
          </a:p>
          <a:p>
            <a:r>
              <a:rPr lang="en-US" sz="1200" dirty="0"/>
              <a:t>        }</a:t>
            </a:r>
          </a:p>
          <a:p>
            <a:r>
              <a:rPr lang="en-US" sz="1200" dirty="0"/>
              <a:t>    }?&gt;</a:t>
            </a:r>
          </a:p>
          <a:p>
            <a:r>
              <a:rPr lang="en-US" sz="1200" dirty="0"/>
              <a:t>        &lt;/</a:t>
            </a:r>
            <a:r>
              <a:rPr lang="en-US" sz="1200" dirty="0" err="1"/>
              <a:t>fieldset</a:t>
            </a:r>
            <a:r>
              <a:rPr lang="en-US" sz="1200" dirty="0"/>
              <a:t>&gt;</a:t>
            </a:r>
          </a:p>
          <a:p>
            <a:r>
              <a:rPr lang="en-US" sz="1200" dirty="0"/>
              <a:t>    &lt;/div&gt;</a:t>
            </a:r>
          </a:p>
          <a:p>
            <a:r>
              <a:rPr lang="en-US" sz="1200" dirty="0"/>
              <a:t>&lt;/body&gt;</a:t>
            </a:r>
          </a:p>
          <a:p>
            <a:endParaRPr lang="en-US" sz="1200" dirty="0"/>
          </a:p>
          <a:p>
            <a:r>
              <a:rPr lang="en-US" sz="1200" dirty="0"/>
              <a:t>&lt;/html&gt;</a:t>
            </a:r>
          </a:p>
          <a:p>
            <a:endParaRPr lang="en-US" dirty="0"/>
          </a:p>
          <a:p>
            <a:endParaRPr lang="en-US" dirty="0"/>
          </a:p>
        </p:txBody>
      </p:sp>
      <p:pic>
        <p:nvPicPr>
          <p:cNvPr id="13" name="Audio 12">
            <a:hlinkClick r:id="" action="ppaction://media"/>
            <a:extLst>
              <a:ext uri="{FF2B5EF4-FFF2-40B4-BE49-F238E27FC236}">
                <a16:creationId xmlns:a16="http://schemas.microsoft.com/office/drawing/2014/main" id="{8C156B29-C82E-3D54-C9DF-923432D1701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493373812"/>
      </p:ext>
    </p:extLst>
  </p:cSld>
  <p:clrMapOvr>
    <a:masterClrMapping/>
  </p:clrMapOvr>
  <mc:AlternateContent xmlns:mc="http://schemas.openxmlformats.org/markup-compatibility/2006" xmlns:p14="http://schemas.microsoft.com/office/powerpoint/2010/main">
    <mc:Choice Requires="p14">
      <p:transition spd="slow" p14:dur="2000" advTm="25992"/>
    </mc:Choice>
    <mc:Fallback xmlns="">
      <p:transition spd="slow" advTm="25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984D3-0471-DBC0-DF19-6A7B1B223D78}"/>
              </a:ext>
            </a:extLst>
          </p:cNvPr>
          <p:cNvSpPr>
            <a:spLocks noGrp="1"/>
          </p:cNvSpPr>
          <p:nvPr>
            <p:ph type="ctrTitle"/>
          </p:nvPr>
        </p:nvSpPr>
        <p:spPr>
          <a:xfrm>
            <a:off x="1524000" y="1328057"/>
            <a:ext cx="9144000" cy="2815771"/>
          </a:xfrm>
        </p:spPr>
        <p:txBody>
          <a:bodyPr>
            <a:normAutofit/>
          </a:bodyPr>
          <a:lstStyle/>
          <a:p>
            <a:r>
              <a:rPr lang="en-US" sz="9600" b="1" dirty="0">
                <a:solidFill>
                  <a:srgbClr val="F5DEB3"/>
                </a:solidFill>
                <a:latin typeface="Times New Roman" panose="02020603050405020304" pitchFamily="18" charset="0"/>
                <a:cs typeface="Times New Roman" panose="02020603050405020304" pitchFamily="18" charset="0"/>
              </a:rPr>
              <a:t>The game in action!</a:t>
            </a:r>
          </a:p>
        </p:txBody>
      </p:sp>
      <p:pic>
        <p:nvPicPr>
          <p:cNvPr id="12" name="Audio 11">
            <a:hlinkClick r:id="" action="ppaction://media"/>
            <a:extLst>
              <a:ext uri="{FF2B5EF4-FFF2-40B4-BE49-F238E27FC236}">
                <a16:creationId xmlns:a16="http://schemas.microsoft.com/office/drawing/2014/main" id="{D73EE88B-60CC-C99F-EF78-2BEC310520B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921168721"/>
      </p:ext>
    </p:extLst>
  </p:cSld>
  <p:clrMapOvr>
    <a:masterClrMapping/>
  </p:clrMapOvr>
  <mc:AlternateContent xmlns:mc="http://schemas.openxmlformats.org/markup-compatibility/2006" xmlns:p14="http://schemas.microsoft.com/office/powerpoint/2010/main">
    <mc:Choice Requires="p14">
      <p:transition spd="slow" p14:dur="2000" advTm="13897"/>
    </mc:Choice>
    <mc:Fallback xmlns="">
      <p:transition spd="slow" advTm="13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984D3-0471-DBC0-DF19-6A7B1B223D78}"/>
              </a:ext>
            </a:extLst>
          </p:cNvPr>
          <p:cNvSpPr>
            <a:spLocks noGrp="1"/>
          </p:cNvSpPr>
          <p:nvPr>
            <p:ph type="ctrTitle"/>
          </p:nvPr>
        </p:nvSpPr>
        <p:spPr>
          <a:xfrm>
            <a:off x="1524000" y="1328057"/>
            <a:ext cx="9144000" cy="2815771"/>
          </a:xfrm>
        </p:spPr>
        <p:txBody>
          <a:bodyPr>
            <a:normAutofit/>
          </a:bodyPr>
          <a:lstStyle/>
          <a:p>
            <a:r>
              <a:rPr lang="en-US" sz="9600" b="1" dirty="0">
                <a:solidFill>
                  <a:srgbClr val="F5DEB3"/>
                </a:solidFill>
                <a:latin typeface="Times New Roman" panose="02020603050405020304" pitchFamily="18" charset="0"/>
                <a:cs typeface="Times New Roman" panose="02020603050405020304" pitchFamily="18" charset="0"/>
              </a:rPr>
              <a:t>Thank you!</a:t>
            </a:r>
          </a:p>
        </p:txBody>
      </p:sp>
      <p:pic>
        <p:nvPicPr>
          <p:cNvPr id="16" name="Audio 15">
            <a:hlinkClick r:id="" action="ppaction://media"/>
            <a:extLst>
              <a:ext uri="{FF2B5EF4-FFF2-40B4-BE49-F238E27FC236}">
                <a16:creationId xmlns:a16="http://schemas.microsoft.com/office/drawing/2014/main" id="{5D7F47CC-9FC9-66C6-1209-B8160BDB093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154066761"/>
      </p:ext>
    </p:extLst>
  </p:cSld>
  <p:clrMapOvr>
    <a:masterClrMapping/>
  </p:clrMapOvr>
  <mc:AlternateContent xmlns:mc="http://schemas.openxmlformats.org/markup-compatibility/2006" xmlns:p14="http://schemas.microsoft.com/office/powerpoint/2010/main">
    <mc:Choice Requires="p14">
      <p:transition spd="slow" p14:dur="2000" advTm="7781"/>
    </mc:Choice>
    <mc:Fallback xmlns="">
      <p:transition spd="slow" advTm="77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11E3AD-71C4-E07A-974F-9C9C30B66950}"/>
              </a:ext>
            </a:extLst>
          </p:cNvPr>
          <p:cNvSpPr>
            <a:spLocks noGrp="1"/>
          </p:cNvSpPr>
          <p:nvPr>
            <p:ph type="title"/>
          </p:nvPr>
        </p:nvSpPr>
        <p:spPr/>
        <p:txBody>
          <a:bodyPr>
            <a:normAutofit/>
          </a:bodyPr>
          <a:lstStyle/>
          <a:p>
            <a:pPr algn="ctr"/>
            <a:r>
              <a:rPr lang="en-US" sz="6000" b="1" dirty="0">
                <a:solidFill>
                  <a:srgbClr val="F5DEB3"/>
                </a:solidFill>
                <a:latin typeface="Times New Roman" panose="02020603050405020304" pitchFamily="18" charset="0"/>
                <a:cs typeface="Times New Roman" panose="02020603050405020304" pitchFamily="18" charset="0"/>
              </a:rPr>
              <a:t>Scrum Framework</a:t>
            </a:r>
            <a:endParaRPr lang="en-US" dirty="0"/>
          </a:p>
        </p:txBody>
      </p:sp>
      <p:sp>
        <p:nvSpPr>
          <p:cNvPr id="5" name="Content Placeholder 4">
            <a:extLst>
              <a:ext uri="{FF2B5EF4-FFF2-40B4-BE49-F238E27FC236}">
                <a16:creationId xmlns:a16="http://schemas.microsoft.com/office/drawing/2014/main" id="{C6C23069-E109-B0EC-E21C-B8306C9928E5}"/>
              </a:ext>
            </a:extLst>
          </p:cNvPr>
          <p:cNvSpPr>
            <a:spLocks noGrp="1"/>
          </p:cNvSpPr>
          <p:nvPr>
            <p:ph idx="1"/>
          </p:nvPr>
        </p:nvSpPr>
        <p:spPr>
          <a:xfrm>
            <a:off x="406400" y="1465943"/>
            <a:ext cx="11277600" cy="5026932"/>
          </a:xfrm>
        </p:spPr>
        <p:txBody>
          <a:bodyPr>
            <a:normAutofit/>
          </a:bodyPr>
          <a:lstStyle/>
          <a:p>
            <a:pPr marL="0" indent="0">
              <a:buNone/>
            </a:pPr>
            <a:r>
              <a:rPr lang="en-US" dirty="0">
                <a:solidFill>
                  <a:schemeClr val="bg1"/>
                </a:solidFill>
                <a:latin typeface="Times New Roman" panose="02020603050405020304" pitchFamily="18" charset="0"/>
                <a:cs typeface="Times New Roman" panose="02020603050405020304" pitchFamily="18" charset="0"/>
              </a:rPr>
              <a:t>Using this type of framework allowed us as teammates to work together in a more productive way</a:t>
            </a:r>
          </a:p>
          <a:p>
            <a:pPr marL="0" indent="0">
              <a:buNone/>
            </a:pPr>
            <a:endParaRPr lang="en-US" dirty="0">
              <a:solidFill>
                <a:schemeClr val="bg1"/>
              </a:solidFill>
              <a:latin typeface="Times New Roman" panose="02020603050405020304" pitchFamily="18" charset="0"/>
              <a:cs typeface="Times New Roman" panose="02020603050405020304" pitchFamily="18" charset="0"/>
            </a:endParaRPr>
          </a:p>
          <a:p>
            <a:pPr marL="0" indent="0">
              <a:buNone/>
            </a:pPr>
            <a:r>
              <a:rPr lang="en-US" dirty="0">
                <a:solidFill>
                  <a:schemeClr val="bg1"/>
                </a:solidFill>
                <a:latin typeface="Times New Roman" panose="02020603050405020304" pitchFamily="18" charset="0"/>
                <a:cs typeface="Times New Roman" panose="02020603050405020304" pitchFamily="18" charset="0"/>
              </a:rPr>
              <a:t>We were able to respond to changes and new problems that arose as we worked through the project.</a:t>
            </a:r>
          </a:p>
          <a:p>
            <a:pPr marL="0" indent="0">
              <a:buNone/>
            </a:pPr>
            <a:endParaRPr lang="en-US" dirty="0">
              <a:solidFill>
                <a:schemeClr val="bg1"/>
              </a:solidFill>
              <a:latin typeface="Times New Roman" panose="02020603050405020304" pitchFamily="18" charset="0"/>
              <a:cs typeface="Times New Roman" panose="02020603050405020304" pitchFamily="18" charset="0"/>
            </a:endParaRPr>
          </a:p>
          <a:p>
            <a:pPr marL="0" indent="0">
              <a:buNone/>
            </a:pPr>
            <a:r>
              <a:rPr lang="en-US" dirty="0">
                <a:solidFill>
                  <a:schemeClr val="bg1"/>
                </a:solidFill>
                <a:latin typeface="Times New Roman" panose="02020603050405020304" pitchFamily="18" charset="0"/>
                <a:cs typeface="Times New Roman" panose="02020603050405020304" pitchFamily="18" charset="0"/>
              </a:rPr>
              <a:t>We communicated through Discord and in person brainstorming sessions.</a:t>
            </a:r>
          </a:p>
          <a:p>
            <a:pPr marL="0" indent="0">
              <a:buNone/>
            </a:pPr>
            <a:endParaRPr lang="en-US" dirty="0">
              <a:solidFill>
                <a:schemeClr val="bg1"/>
              </a:solidFill>
              <a:latin typeface="Times New Roman" panose="02020603050405020304" pitchFamily="18" charset="0"/>
              <a:cs typeface="Times New Roman" panose="02020603050405020304" pitchFamily="18" charset="0"/>
            </a:endParaRPr>
          </a:p>
          <a:p>
            <a:pPr marL="0" indent="0">
              <a:buNone/>
            </a:pPr>
            <a:r>
              <a:rPr lang="en-US" dirty="0">
                <a:solidFill>
                  <a:schemeClr val="bg1"/>
                </a:solidFill>
                <a:latin typeface="Times New Roman" panose="02020603050405020304" pitchFamily="18" charset="0"/>
                <a:cs typeface="Times New Roman" panose="02020603050405020304" pitchFamily="18" charset="0"/>
              </a:rPr>
              <a:t>We had clear communication and that helped to power through the challenges we encountered.</a:t>
            </a:r>
          </a:p>
        </p:txBody>
      </p:sp>
      <p:pic>
        <p:nvPicPr>
          <p:cNvPr id="25" name="Audio 24">
            <a:hlinkClick r:id="" action="ppaction://media"/>
            <a:extLst>
              <a:ext uri="{FF2B5EF4-FFF2-40B4-BE49-F238E27FC236}">
                <a16:creationId xmlns:a16="http://schemas.microsoft.com/office/drawing/2014/main" id="{C9B0C808-4351-9180-A971-54FC94B83F3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194297548"/>
      </p:ext>
    </p:extLst>
  </p:cSld>
  <p:clrMapOvr>
    <a:masterClrMapping/>
  </p:clrMapOvr>
  <mc:AlternateContent xmlns:mc="http://schemas.openxmlformats.org/markup-compatibility/2006" xmlns:p14="http://schemas.microsoft.com/office/powerpoint/2010/main">
    <mc:Choice Requires="p14">
      <p:transition spd="slow" p14:dur="2000" advTm="25652"/>
    </mc:Choice>
    <mc:Fallback xmlns="">
      <p:transition spd="slow" advTm="25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useBgFill="1">
        <p:nvSpPr>
          <p:cNvPr id="2" name="Title 1">
            <a:extLst>
              <a:ext uri="{FF2B5EF4-FFF2-40B4-BE49-F238E27FC236}">
                <a16:creationId xmlns:a16="http://schemas.microsoft.com/office/drawing/2014/main" id="{B3CB3959-7263-25E1-B436-6B0C70CB38C2}"/>
              </a:ext>
            </a:extLst>
          </p:cNvPr>
          <p:cNvSpPr>
            <a:spLocks noGrp="1"/>
          </p:cNvSpPr>
          <p:nvPr>
            <p:ph type="ctrTitle"/>
          </p:nvPr>
        </p:nvSpPr>
        <p:spPr>
          <a:xfrm>
            <a:off x="1524000" y="2905760"/>
            <a:ext cx="9144000" cy="2387600"/>
          </a:xfrm>
        </p:spPr>
        <p:txBody>
          <a:bodyPr>
            <a:noAutofit/>
          </a:bodyPr>
          <a:lstStyle/>
          <a:p>
            <a:r>
              <a:rPr lang="en-US" sz="9600" b="1" dirty="0">
                <a:solidFill>
                  <a:srgbClr val="F5DEB3"/>
                </a:solidFill>
                <a:latin typeface="Times New Roman" panose="02020603050405020304" pitchFamily="18" charset="0"/>
                <a:cs typeface="Times New Roman" panose="02020603050405020304" pitchFamily="18" charset="0"/>
              </a:rPr>
              <a:t>Home Page</a:t>
            </a:r>
            <a:br>
              <a:rPr lang="en-US" sz="9600" b="1" dirty="0">
                <a:solidFill>
                  <a:srgbClr val="F5DEB3"/>
                </a:solidFill>
                <a:latin typeface="Times New Roman" panose="02020603050405020304" pitchFamily="18" charset="0"/>
                <a:cs typeface="Times New Roman" panose="02020603050405020304" pitchFamily="18" charset="0"/>
              </a:rPr>
            </a:br>
            <a:endParaRPr lang="en-US" sz="9600" dirty="0"/>
          </a:p>
        </p:txBody>
      </p:sp>
      <p:pic>
        <p:nvPicPr>
          <p:cNvPr id="10" name="Audio 9">
            <a:hlinkClick r:id="" action="ppaction://media"/>
            <a:extLst>
              <a:ext uri="{FF2B5EF4-FFF2-40B4-BE49-F238E27FC236}">
                <a16:creationId xmlns:a16="http://schemas.microsoft.com/office/drawing/2014/main" id="{66A518BD-B2D0-BC94-3595-EBEAC398500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401645336"/>
      </p:ext>
    </p:extLst>
  </p:cSld>
  <p:clrMapOvr>
    <a:masterClrMapping/>
  </p:clrMapOvr>
  <mc:AlternateContent xmlns:mc="http://schemas.openxmlformats.org/markup-compatibility/2006" xmlns:p14="http://schemas.microsoft.com/office/powerpoint/2010/main">
    <mc:Choice Requires="p14">
      <p:transition spd="slow" p14:dur="2000" advTm="4340"/>
    </mc:Choice>
    <mc:Fallback xmlns="">
      <p:transition spd="slow" advTm="43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40828-1C02-E542-6E35-95DCF651B094}"/>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5ED109A-9885-978E-B92B-73CC4D79C8CA}"/>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5A7D98AF-3E5D-E2B6-47CC-3933625A6D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451107"/>
            <a:ext cx="12192000" cy="5955785"/>
          </a:xfrm>
          <a:prstGeom prst="rect">
            <a:avLst/>
          </a:prstGeom>
        </p:spPr>
      </p:pic>
      <p:pic>
        <p:nvPicPr>
          <p:cNvPr id="33" name="Audio 32">
            <a:hlinkClick r:id="" action="ppaction://media"/>
            <a:extLst>
              <a:ext uri="{FF2B5EF4-FFF2-40B4-BE49-F238E27FC236}">
                <a16:creationId xmlns:a16="http://schemas.microsoft.com/office/drawing/2014/main" id="{C7EBAE39-17FC-353D-F5AB-5B8C2FB507A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pic>
        <p:nvPicPr>
          <p:cNvPr id="6" name="Picture 5">
            <a:extLst>
              <a:ext uri="{FF2B5EF4-FFF2-40B4-BE49-F238E27FC236}">
                <a16:creationId xmlns:a16="http://schemas.microsoft.com/office/drawing/2014/main" id="{261D977F-6C4D-8B86-2E60-3C2DA9213A2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4239184807"/>
      </p:ext>
    </p:extLst>
  </p:cSld>
  <p:clrMapOvr>
    <a:masterClrMapping/>
  </p:clrMapOvr>
  <mc:AlternateContent xmlns:mc="http://schemas.openxmlformats.org/markup-compatibility/2006" xmlns:p14="http://schemas.microsoft.com/office/powerpoint/2010/main">
    <mc:Choice Requires="p14">
      <p:transition spd="slow" p14:dur="2000" advTm="25259"/>
    </mc:Choice>
    <mc:Fallback xmlns="">
      <p:transition spd="slow" advTm="252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399FF"/>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30B8DF-88CB-17B7-FD63-2C0C8EEB88A0}"/>
              </a:ext>
            </a:extLst>
          </p:cNvPr>
          <p:cNvSpPr txBox="1"/>
          <p:nvPr/>
        </p:nvSpPr>
        <p:spPr>
          <a:xfrm>
            <a:off x="579120" y="1706880"/>
            <a:ext cx="10942320" cy="2616101"/>
          </a:xfrm>
          <a:prstGeom prst="rect">
            <a:avLst/>
          </a:prstGeom>
          <a:noFill/>
        </p:spPr>
        <p:txBody>
          <a:bodyPr wrap="square" rtlCol="0">
            <a:spAutoFit/>
          </a:bodyPr>
          <a:lstStyle/>
          <a:p>
            <a:r>
              <a:rPr lang="en-US" sz="3200" dirty="0">
                <a:solidFill>
                  <a:srgbClr val="FFFFFF"/>
                </a:solidFill>
                <a:latin typeface="Times New Roman" panose="02020603050405020304" pitchFamily="18" charset="0"/>
                <a:cs typeface="Times New Roman" panose="02020603050405020304" pitchFamily="18" charset="0"/>
              </a:rPr>
              <a:t>Our home page creates a welcoming landing spot for players both seasoned and new.  With an open layout and easy to read fonts and colors anyone can easily figure out how to get started. It also features cookies quick navigation tools.</a:t>
            </a:r>
          </a:p>
          <a:p>
            <a:endParaRPr lang="en-US" dirty="0"/>
          </a:p>
          <a:p>
            <a:endParaRPr lang="en-US" dirty="0"/>
          </a:p>
        </p:txBody>
      </p:sp>
      <p:pic>
        <p:nvPicPr>
          <p:cNvPr id="26" name="Audio 25">
            <a:hlinkClick r:id="" action="ppaction://media"/>
            <a:extLst>
              <a:ext uri="{FF2B5EF4-FFF2-40B4-BE49-F238E27FC236}">
                <a16:creationId xmlns:a16="http://schemas.microsoft.com/office/drawing/2014/main" id="{ED0BA595-CE08-2E78-8003-A74B3256DC6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553720756"/>
      </p:ext>
    </p:extLst>
  </p:cSld>
  <p:clrMapOvr>
    <a:masterClrMapping/>
  </p:clrMapOvr>
  <mc:AlternateContent xmlns:mc="http://schemas.openxmlformats.org/markup-compatibility/2006" xmlns:p14="http://schemas.microsoft.com/office/powerpoint/2010/main">
    <mc:Choice Requires="p14">
      <p:transition spd="slow" p14:dur="2000" advTm="15234"/>
    </mc:Choice>
    <mc:Fallback xmlns="">
      <p:transition spd="slow" advTm="15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34E4C5-BBB7-4186-631F-AAFC4EB5C65D}"/>
              </a:ext>
            </a:extLst>
          </p:cNvPr>
          <p:cNvSpPr txBox="1"/>
          <p:nvPr/>
        </p:nvSpPr>
        <p:spPr>
          <a:xfrm>
            <a:off x="0" y="0"/>
            <a:ext cx="12192000" cy="7294305"/>
          </a:xfrm>
          <a:prstGeom prst="rect">
            <a:avLst/>
          </a:prstGeom>
          <a:noFill/>
        </p:spPr>
        <p:txBody>
          <a:bodyPr wrap="square" rtlCol="0">
            <a:spAutoFit/>
          </a:bodyPr>
          <a:lstStyle/>
          <a:p>
            <a:r>
              <a:rPr lang="en-US" dirty="0"/>
              <a:t>&lt;?</a:t>
            </a:r>
            <a:r>
              <a:rPr lang="en-US" dirty="0" err="1"/>
              <a:t>php</a:t>
            </a:r>
            <a:endParaRPr lang="en-US" dirty="0"/>
          </a:p>
          <a:p>
            <a:r>
              <a:rPr lang="en-US" dirty="0"/>
              <a:t>$</a:t>
            </a:r>
            <a:r>
              <a:rPr lang="en-US" dirty="0" err="1"/>
              <a:t>dont_show_error</a:t>
            </a:r>
            <a:r>
              <a:rPr lang="en-US" dirty="0"/>
              <a:t> = true;;</a:t>
            </a:r>
          </a:p>
          <a:p>
            <a:r>
              <a:rPr lang="en-US" dirty="0" err="1"/>
              <a:t>setcookie</a:t>
            </a:r>
            <a:r>
              <a:rPr lang="en-US" dirty="0"/>
              <a:t>("games", "quiz games", time() + 86400, "/");</a:t>
            </a:r>
          </a:p>
          <a:p>
            <a:r>
              <a:rPr lang="en-US" dirty="0"/>
              <a:t>if ($_SERVER['REQUEST_METHOD'] == "POST") {</a:t>
            </a:r>
          </a:p>
          <a:p>
            <a:endParaRPr lang="en-US" dirty="0"/>
          </a:p>
          <a:p>
            <a:r>
              <a:rPr lang="en-US" dirty="0"/>
              <a:t>	include '_</a:t>
            </a:r>
            <a:r>
              <a:rPr lang="en-US" dirty="0" err="1"/>
              <a:t>dbconnect.php</a:t>
            </a:r>
            <a:r>
              <a:rPr lang="en-US" dirty="0"/>
              <a:t>';</a:t>
            </a:r>
          </a:p>
          <a:p>
            <a:r>
              <a:rPr lang="en-US" dirty="0"/>
              <a:t>	$GLOBALS['</a:t>
            </a:r>
            <a:r>
              <a:rPr lang="en-US" dirty="0" err="1"/>
              <a:t>login_sucess</a:t>
            </a:r>
            <a:r>
              <a:rPr lang="en-US" dirty="0"/>
              <a:t>'] = false;</a:t>
            </a:r>
          </a:p>
          <a:p>
            <a:r>
              <a:rPr lang="en-US" dirty="0"/>
              <a:t>	$username = $_POST['username'];</a:t>
            </a:r>
          </a:p>
          <a:p>
            <a:r>
              <a:rPr lang="en-US" dirty="0"/>
              <a:t>	$password = $_POST['password'];</a:t>
            </a:r>
          </a:p>
          <a:p>
            <a:endParaRPr lang="en-US" dirty="0"/>
          </a:p>
          <a:p>
            <a:r>
              <a:rPr lang="en-US" dirty="0"/>
              <a:t>	$</a:t>
            </a:r>
            <a:r>
              <a:rPr lang="en-US" dirty="0" err="1"/>
              <a:t>sql</a:t>
            </a:r>
            <a:r>
              <a:rPr lang="en-US" dirty="0"/>
              <a:t> =  "SELECT * from `demo-</a:t>
            </a:r>
            <a:r>
              <a:rPr lang="en-US" dirty="0" err="1"/>
              <a:t>registration`.`credentials</a:t>
            </a:r>
            <a:r>
              <a:rPr lang="en-US" dirty="0"/>
              <a:t>` where username='$username'";</a:t>
            </a:r>
          </a:p>
          <a:p>
            <a:r>
              <a:rPr lang="en-US" dirty="0"/>
              <a:t>	$result = </a:t>
            </a:r>
            <a:r>
              <a:rPr lang="en-US" dirty="0" err="1"/>
              <a:t>mysqli_query</a:t>
            </a:r>
            <a:r>
              <a:rPr lang="en-US" dirty="0"/>
              <a:t>($conn, $</a:t>
            </a:r>
            <a:r>
              <a:rPr lang="en-US" dirty="0" err="1"/>
              <a:t>sql</a:t>
            </a:r>
            <a:r>
              <a:rPr lang="en-US" dirty="0"/>
              <a:t>);</a:t>
            </a:r>
          </a:p>
          <a:p>
            <a:r>
              <a:rPr lang="en-US" dirty="0"/>
              <a:t>	$num = </a:t>
            </a:r>
            <a:r>
              <a:rPr lang="en-US" dirty="0" err="1"/>
              <a:t>mysqli_num_rows</a:t>
            </a:r>
            <a:r>
              <a:rPr lang="en-US" dirty="0"/>
              <a:t>($result);</a:t>
            </a:r>
          </a:p>
          <a:p>
            <a:r>
              <a:rPr lang="en-US" dirty="0"/>
              <a:t>	</a:t>
            </a:r>
          </a:p>
          <a:p>
            <a:r>
              <a:rPr lang="en-US" dirty="0"/>
              <a:t>	if ($num == 1){</a:t>
            </a:r>
          </a:p>
          <a:p>
            <a:endParaRPr lang="en-US" dirty="0"/>
          </a:p>
          <a:p>
            <a:r>
              <a:rPr lang="en-US" dirty="0"/>
              <a:t>		while ($row = </a:t>
            </a:r>
            <a:r>
              <a:rPr lang="en-US" dirty="0" err="1"/>
              <a:t>mysqli_fetch_assoc</a:t>
            </a:r>
            <a:r>
              <a:rPr lang="en-US" dirty="0"/>
              <a:t>($result)){</a:t>
            </a:r>
          </a:p>
          <a:p>
            <a:r>
              <a:rPr lang="en-US" dirty="0"/>
              <a:t>			if (</a:t>
            </a:r>
            <a:r>
              <a:rPr lang="en-US" dirty="0" err="1"/>
              <a:t>password_verify</a:t>
            </a:r>
            <a:r>
              <a:rPr lang="en-US" dirty="0"/>
              <a:t>($password, $row['password'])){</a:t>
            </a:r>
          </a:p>
          <a:p>
            <a:r>
              <a:rPr lang="en-US" dirty="0"/>
              <a:t>				</a:t>
            </a:r>
            <a:r>
              <a:rPr lang="en-US" dirty="0" err="1"/>
              <a:t>session_start</a:t>
            </a:r>
            <a:r>
              <a:rPr lang="en-US" dirty="0"/>
              <a:t>();</a:t>
            </a:r>
          </a:p>
          <a:p>
            <a:r>
              <a:rPr lang="en-US" dirty="0"/>
              <a:t>				$_SESSION['</a:t>
            </a:r>
            <a:r>
              <a:rPr lang="en-US" dirty="0" err="1"/>
              <a:t>loggedin</a:t>
            </a:r>
            <a:r>
              <a:rPr lang="en-US" dirty="0"/>
              <a:t>'] = true;</a:t>
            </a:r>
          </a:p>
          <a:p>
            <a:r>
              <a:rPr lang="en-US" dirty="0"/>
              <a:t>				$_SESSION['username'] = $username;</a:t>
            </a:r>
          </a:p>
          <a:p>
            <a:r>
              <a:rPr lang="en-US" dirty="0"/>
              <a:t>				$</a:t>
            </a:r>
            <a:r>
              <a:rPr lang="en-US" dirty="0" err="1"/>
              <a:t>sql</a:t>
            </a:r>
            <a:r>
              <a:rPr lang="en-US" dirty="0"/>
              <a:t> = "INSERT INTO `demo-registration`.`</a:t>
            </a:r>
            <a:r>
              <a:rPr lang="en-US" dirty="0" err="1"/>
              <a:t>user_points</a:t>
            </a:r>
            <a:r>
              <a:rPr lang="en-US" dirty="0"/>
              <a:t>` (`id`, `username`, `score`) VALUES (NULL, '$username', 0)";</a:t>
            </a:r>
          </a:p>
          <a:p>
            <a:r>
              <a:rPr lang="en-US" dirty="0"/>
              <a:t>				$result = </a:t>
            </a:r>
            <a:r>
              <a:rPr lang="en-US" dirty="0" err="1"/>
              <a:t>mysqli_query</a:t>
            </a:r>
            <a:r>
              <a:rPr lang="en-US" dirty="0"/>
              <a:t>($conn, $</a:t>
            </a:r>
            <a:r>
              <a:rPr lang="en-US" dirty="0" err="1"/>
              <a:t>sql</a:t>
            </a:r>
            <a:r>
              <a:rPr lang="en-US" dirty="0"/>
              <a:t>);</a:t>
            </a:r>
          </a:p>
          <a:p>
            <a:r>
              <a:rPr lang="en-US" dirty="0"/>
              <a:t>				header("location: </a:t>
            </a:r>
            <a:r>
              <a:rPr lang="en-US" dirty="0" err="1"/>
              <a:t>jeopardy_board.php</a:t>
            </a:r>
            <a:r>
              <a:rPr lang="en-US" dirty="0"/>
              <a:t>");</a:t>
            </a:r>
          </a:p>
          <a:p>
            <a:r>
              <a:rPr lang="en-US" dirty="0"/>
              <a:t>			</a:t>
            </a:r>
          </a:p>
        </p:txBody>
      </p:sp>
      <p:pic>
        <p:nvPicPr>
          <p:cNvPr id="14" name="Audio 13">
            <a:hlinkClick r:id="" action="ppaction://media"/>
            <a:extLst>
              <a:ext uri="{FF2B5EF4-FFF2-40B4-BE49-F238E27FC236}">
                <a16:creationId xmlns:a16="http://schemas.microsoft.com/office/drawing/2014/main" id="{20383278-D8C2-5A58-7139-492ED481B2D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491347547"/>
      </p:ext>
    </p:extLst>
  </p:cSld>
  <p:clrMapOvr>
    <a:masterClrMapping/>
  </p:clrMapOvr>
  <mc:AlternateContent xmlns:mc="http://schemas.openxmlformats.org/markup-compatibility/2006" xmlns:p14="http://schemas.microsoft.com/office/powerpoint/2010/main">
    <mc:Choice Requires="p14">
      <p:transition spd="slow" p14:dur="2000" advTm="17646"/>
    </mc:Choice>
    <mc:Fallback xmlns="">
      <p:transition spd="slow" advTm="17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0B8388-4971-C84F-53D0-07DC10B3F3CA}"/>
              </a:ext>
            </a:extLst>
          </p:cNvPr>
          <p:cNvSpPr txBox="1"/>
          <p:nvPr/>
        </p:nvSpPr>
        <p:spPr>
          <a:xfrm>
            <a:off x="0" y="0"/>
            <a:ext cx="12192000" cy="7294305"/>
          </a:xfrm>
          <a:prstGeom prst="rect">
            <a:avLst/>
          </a:prstGeom>
          <a:noFill/>
        </p:spPr>
        <p:txBody>
          <a:bodyPr wrap="square" rtlCol="0">
            <a:spAutoFit/>
          </a:bodyPr>
          <a:lstStyle/>
          <a:p>
            <a:r>
              <a:rPr lang="en-US" dirty="0"/>
              <a:t>}else{</a:t>
            </a:r>
          </a:p>
          <a:p>
            <a:r>
              <a:rPr lang="en-US" dirty="0"/>
              <a:t>				$</a:t>
            </a:r>
            <a:r>
              <a:rPr lang="en-US" dirty="0" err="1"/>
              <a:t>dont_show_error</a:t>
            </a:r>
            <a:r>
              <a:rPr lang="en-US" dirty="0"/>
              <a:t> = false;</a:t>
            </a:r>
          </a:p>
          <a:p>
            <a:r>
              <a:rPr lang="en-US" dirty="0"/>
              <a:t>			}</a:t>
            </a:r>
          </a:p>
          <a:p>
            <a:r>
              <a:rPr lang="en-US" dirty="0"/>
              <a:t>		}</a:t>
            </a:r>
          </a:p>
          <a:p>
            <a:r>
              <a:rPr lang="en-US" dirty="0"/>
              <a:t>	} </a:t>
            </a:r>
          </a:p>
          <a:p>
            <a:r>
              <a:rPr lang="en-US" dirty="0"/>
              <a:t>}</a:t>
            </a:r>
          </a:p>
          <a:p>
            <a:r>
              <a:rPr lang="en-US" dirty="0"/>
              <a:t>?&gt;</a:t>
            </a:r>
          </a:p>
          <a:p>
            <a:r>
              <a:rPr lang="en-US" dirty="0"/>
              <a:t>&lt;!DOCTYPE html&gt;</a:t>
            </a:r>
          </a:p>
          <a:p>
            <a:r>
              <a:rPr lang="en-US" dirty="0"/>
              <a:t>&lt;html&gt;</a:t>
            </a:r>
          </a:p>
          <a:p>
            <a:endParaRPr lang="en-US" dirty="0"/>
          </a:p>
          <a:p>
            <a:r>
              <a:rPr lang="en-US" dirty="0"/>
              <a:t>&lt;head&gt;</a:t>
            </a:r>
          </a:p>
          <a:p>
            <a:r>
              <a:rPr lang="en-US" dirty="0"/>
              <a:t>	&lt;meta charset="utf-8"&gt;</a:t>
            </a:r>
          </a:p>
          <a:p>
            <a:r>
              <a:rPr lang="en-US" dirty="0"/>
              <a:t>	&lt;meta name="viewport" content="width=device-width, initial-scale=1"&gt;</a:t>
            </a:r>
          </a:p>
          <a:p>
            <a:r>
              <a:rPr lang="en-US" dirty="0"/>
              <a:t>	&lt;title&gt;HOME&lt;/title&gt;</a:t>
            </a:r>
          </a:p>
          <a:p>
            <a:r>
              <a:rPr lang="en-US" dirty="0"/>
              <a:t>	&lt;link </a:t>
            </a:r>
            <a:r>
              <a:rPr lang="en-US" dirty="0" err="1"/>
              <a:t>rel</a:t>
            </a:r>
            <a:r>
              <a:rPr lang="en-US" dirty="0"/>
              <a:t>="stylesheet" </a:t>
            </a:r>
            <a:r>
              <a:rPr lang="en-US" dirty="0" err="1"/>
              <a:t>href</a:t>
            </a:r>
            <a:r>
              <a:rPr lang="en-US" dirty="0"/>
              <a:t>="credentials.css"&gt;</a:t>
            </a:r>
          </a:p>
          <a:p>
            <a:r>
              <a:rPr lang="en-US" dirty="0"/>
              <a:t>&lt;/head&gt;</a:t>
            </a:r>
          </a:p>
          <a:p>
            <a:endParaRPr lang="en-US" dirty="0"/>
          </a:p>
          <a:p>
            <a:r>
              <a:rPr lang="en-US" dirty="0"/>
              <a:t>&lt;body&gt;</a:t>
            </a:r>
          </a:p>
          <a:p>
            <a:r>
              <a:rPr lang="en-US" dirty="0"/>
              <a:t>	&lt;div class="main"&gt;</a:t>
            </a:r>
          </a:p>
          <a:p>
            <a:r>
              <a:rPr lang="en-US" dirty="0"/>
              <a:t>		&lt;div class="navbar"&gt;</a:t>
            </a:r>
          </a:p>
          <a:p>
            <a:r>
              <a:rPr lang="en-US" dirty="0"/>
              <a:t>			&lt;div class="icon"&gt;</a:t>
            </a:r>
          </a:p>
          <a:p>
            <a:r>
              <a:rPr lang="en-US" dirty="0"/>
              <a:t>				&lt;h2 class="logo"&gt;Jeopardy&lt;/h2&gt;</a:t>
            </a:r>
          </a:p>
          <a:p>
            <a:r>
              <a:rPr lang="en-US" dirty="0"/>
              <a:t>			&lt;/div&gt;</a:t>
            </a:r>
          </a:p>
          <a:p>
            <a:endParaRPr lang="en-US" dirty="0"/>
          </a:p>
          <a:p>
            <a:r>
              <a:rPr lang="en-US" dirty="0"/>
              <a:t>			&lt;div class="menu"&gt;</a:t>
            </a:r>
          </a:p>
          <a:p>
            <a:r>
              <a:rPr lang="en-US" dirty="0"/>
              <a:t>				</a:t>
            </a:r>
          </a:p>
        </p:txBody>
      </p:sp>
      <p:pic>
        <p:nvPicPr>
          <p:cNvPr id="19" name="Audio 18">
            <a:hlinkClick r:id="" action="ppaction://media"/>
            <a:extLst>
              <a:ext uri="{FF2B5EF4-FFF2-40B4-BE49-F238E27FC236}">
                <a16:creationId xmlns:a16="http://schemas.microsoft.com/office/drawing/2014/main" id="{D19A8D72-C9F7-B6D9-6565-A4D7C6B0AAD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955463041"/>
      </p:ext>
    </p:extLst>
  </p:cSld>
  <p:clrMapOvr>
    <a:masterClrMapping/>
  </p:clrMapOvr>
  <mc:AlternateContent xmlns:mc="http://schemas.openxmlformats.org/markup-compatibility/2006" xmlns:p14="http://schemas.microsoft.com/office/powerpoint/2010/main">
    <mc:Choice Requires="p14">
      <p:transition spd="slow" p14:dur="2000" advTm="8601"/>
    </mc:Choice>
    <mc:Fallback xmlns="">
      <p:transition spd="slow" advTm="8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4309</TotalTime>
  <Words>3381</Words>
  <Application>Microsoft Office PowerPoint</Application>
  <PresentationFormat>Widescreen</PresentationFormat>
  <Paragraphs>356</Paragraphs>
  <Slides>32</Slides>
  <Notes>4</Notes>
  <HiddenSlides>0</HiddenSlides>
  <MMClips>37</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Team WebPros </vt:lpstr>
      <vt:lpstr>Jeopardy!</vt:lpstr>
      <vt:lpstr>PowerPoint Presentation</vt:lpstr>
      <vt:lpstr>Scrum Framework</vt:lpstr>
      <vt:lpstr>Home Page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Sign Up Page</vt:lpstr>
      <vt:lpstr>PowerPoint Presentation</vt:lpstr>
      <vt:lpstr>PowerPoint Presentation</vt:lpstr>
      <vt:lpstr>PowerPoint Presentation</vt:lpstr>
      <vt:lpstr>PowerPoint Presentation</vt:lpstr>
      <vt:lpstr>Questions? &amp; Answers!</vt:lpstr>
      <vt:lpstr>PowerPoint Presentation</vt:lpstr>
      <vt:lpstr>PowerPoint Presentation</vt:lpstr>
      <vt:lpstr>PowerPoint Presentation</vt:lpstr>
      <vt:lpstr>Leader Board</vt:lpstr>
      <vt:lpstr>PowerPoint Presentation</vt:lpstr>
      <vt:lpstr>PowerPoint Presentation</vt:lpstr>
      <vt:lpstr>The game in action!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WebPros</dc:title>
  <dc:creator>Patrick Davis</dc:creator>
  <cp:lastModifiedBy>Patrick Davis</cp:lastModifiedBy>
  <cp:revision>6</cp:revision>
  <dcterms:created xsi:type="dcterms:W3CDTF">2022-10-16T21:01:02Z</dcterms:created>
  <dcterms:modified xsi:type="dcterms:W3CDTF">2022-11-04T01:36:47Z</dcterms:modified>
</cp:coreProperties>
</file>

<file path=docProps/thumbnail.jpeg>
</file>